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93" r:id="rId5"/>
    <p:sldId id="294" r:id="rId6"/>
    <p:sldId id="295" r:id="rId7"/>
    <p:sldId id="29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A2BA7B6-2812-4279-8599-20503D495C4A}">
          <p14:sldIdLst>
            <p14:sldId id="293"/>
            <p14:sldId id="294"/>
            <p14:sldId id="295"/>
            <p14:sldId id="29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A9199F-4684-4D51-B4AB-082F88A12A0A}" v="81" dt="2022-05-06T00:49:47.7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32303" autoAdjust="0"/>
  </p:normalViewPr>
  <p:slideViewPr>
    <p:cSldViewPr snapToGrid="0">
      <p:cViewPr varScale="1">
        <p:scale>
          <a:sx n="44" d="100"/>
          <a:sy n="44" d="100"/>
        </p:scale>
        <p:origin x="906" y="60"/>
      </p:cViewPr>
      <p:guideLst/>
    </p:cSldViewPr>
  </p:slideViewPr>
  <p:notesTextViewPr>
    <p:cViewPr>
      <p:scale>
        <a:sx n="150" d="100"/>
        <a:sy n="15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Gluck" userId="b264f313-e392-41eb-a8ff-50cf67bb7a9f" providerId="ADAL" clId="{ECA9199F-4684-4D51-B4AB-082F88A12A0A}"/>
    <pc:docChg chg="undo custSel addSld modSld addSection modSection">
      <pc:chgData name="Andrew Gluck" userId="b264f313-e392-41eb-a8ff-50cf67bb7a9f" providerId="ADAL" clId="{ECA9199F-4684-4D51-B4AB-082F88A12A0A}" dt="2022-05-06T23:39:37.144" v="2806" actId="6549"/>
      <pc:docMkLst>
        <pc:docMk/>
      </pc:docMkLst>
      <pc:sldChg chg="addSp modSp add mod modNotesTx">
        <pc:chgData name="Andrew Gluck" userId="b264f313-e392-41eb-a8ff-50cf67bb7a9f" providerId="ADAL" clId="{ECA9199F-4684-4D51-B4AB-082F88A12A0A}" dt="2022-05-06T23:39:37.144" v="2806" actId="6549"/>
        <pc:sldMkLst>
          <pc:docMk/>
          <pc:sldMk cId="319690085" sldId="293"/>
        </pc:sldMkLst>
        <pc:spChg chg="mod">
          <ac:chgData name="Andrew Gluck" userId="b264f313-e392-41eb-a8ff-50cf67bb7a9f" providerId="ADAL" clId="{ECA9199F-4684-4D51-B4AB-082F88A12A0A}" dt="2022-05-06T00:15:25.587" v="1537" actId="6549"/>
          <ac:spMkLst>
            <pc:docMk/>
            <pc:sldMk cId="319690085" sldId="293"/>
            <ac:spMk id="4" creationId="{3CA49D57-01E2-419A-B6FA-A35D17915D85}"/>
          </ac:spMkLst>
        </pc:spChg>
        <pc:spChg chg="add mod">
          <ac:chgData name="Andrew Gluck" userId="b264f313-e392-41eb-a8ff-50cf67bb7a9f" providerId="ADAL" clId="{ECA9199F-4684-4D51-B4AB-082F88A12A0A}" dt="2022-05-06T00:23:29.034" v="1605" actId="1076"/>
          <ac:spMkLst>
            <pc:docMk/>
            <pc:sldMk cId="319690085" sldId="293"/>
            <ac:spMk id="5" creationId="{30E89F6D-3602-4A58-A456-695A3CB83D83}"/>
          </ac:spMkLst>
        </pc:spChg>
      </pc:sldChg>
      <pc:sldChg chg="addSp modSp add mod modNotesTx">
        <pc:chgData name="Andrew Gluck" userId="b264f313-e392-41eb-a8ff-50cf67bb7a9f" providerId="ADAL" clId="{ECA9199F-4684-4D51-B4AB-082F88A12A0A}" dt="2022-05-06T01:08:41.404" v="2756" actId="20577"/>
        <pc:sldMkLst>
          <pc:docMk/>
          <pc:sldMk cId="3351319" sldId="294"/>
        </pc:sldMkLst>
        <pc:spChg chg="add mod">
          <ac:chgData name="Andrew Gluck" userId="b264f313-e392-41eb-a8ff-50cf67bb7a9f" providerId="ADAL" clId="{ECA9199F-4684-4D51-B4AB-082F88A12A0A}" dt="2022-05-06T00:19:41.781" v="1573" actId="1038"/>
          <ac:spMkLst>
            <pc:docMk/>
            <pc:sldMk cId="3351319" sldId="294"/>
            <ac:spMk id="10" creationId="{1A642423-F063-4A02-8C18-FB84D8776CA9}"/>
          </ac:spMkLst>
        </pc:spChg>
        <pc:spChg chg="mod">
          <ac:chgData name="Andrew Gluck" userId="b264f313-e392-41eb-a8ff-50cf67bb7a9f" providerId="ADAL" clId="{ECA9199F-4684-4D51-B4AB-082F88A12A0A}" dt="2022-05-06T00:19:41.781" v="1573" actId="1038"/>
          <ac:spMkLst>
            <pc:docMk/>
            <pc:sldMk cId="3351319" sldId="294"/>
            <ac:spMk id="9218" creationId="{00000000-0000-0000-0000-000000000000}"/>
          </ac:spMkLst>
        </pc:spChg>
        <pc:spChg chg="mod">
          <ac:chgData name="Andrew Gluck" userId="b264f313-e392-41eb-a8ff-50cf67bb7a9f" providerId="ADAL" clId="{ECA9199F-4684-4D51-B4AB-082F88A12A0A}" dt="2022-05-06T00:18:55.236" v="1543" actId="164"/>
          <ac:spMkLst>
            <pc:docMk/>
            <pc:sldMk cId="3351319" sldId="294"/>
            <ac:spMk id="9220" creationId="{00000000-0000-0000-0000-000000000000}"/>
          </ac:spMkLst>
        </pc:spChg>
        <pc:spChg chg="mod">
          <ac:chgData name="Andrew Gluck" userId="b264f313-e392-41eb-a8ff-50cf67bb7a9f" providerId="ADAL" clId="{ECA9199F-4684-4D51-B4AB-082F88A12A0A}" dt="2022-05-06T00:18:55.236" v="1543" actId="164"/>
          <ac:spMkLst>
            <pc:docMk/>
            <pc:sldMk cId="3351319" sldId="294"/>
            <ac:spMk id="9221" creationId="{00000000-0000-0000-0000-000000000000}"/>
          </ac:spMkLst>
        </pc:spChg>
        <pc:spChg chg="mod">
          <ac:chgData name="Andrew Gluck" userId="b264f313-e392-41eb-a8ff-50cf67bb7a9f" providerId="ADAL" clId="{ECA9199F-4684-4D51-B4AB-082F88A12A0A}" dt="2022-05-06T00:18:55.236" v="1543" actId="164"/>
          <ac:spMkLst>
            <pc:docMk/>
            <pc:sldMk cId="3351319" sldId="294"/>
            <ac:spMk id="9222" creationId="{00000000-0000-0000-0000-000000000000}"/>
          </ac:spMkLst>
        </pc:spChg>
        <pc:spChg chg="mod">
          <ac:chgData name="Andrew Gluck" userId="b264f313-e392-41eb-a8ff-50cf67bb7a9f" providerId="ADAL" clId="{ECA9199F-4684-4D51-B4AB-082F88A12A0A}" dt="2022-05-06T00:18:55.236" v="1543" actId="164"/>
          <ac:spMkLst>
            <pc:docMk/>
            <pc:sldMk cId="3351319" sldId="294"/>
            <ac:spMk id="9223" creationId="{00000000-0000-0000-0000-000000000000}"/>
          </ac:spMkLst>
        </pc:spChg>
        <pc:spChg chg="mod">
          <ac:chgData name="Andrew Gluck" userId="b264f313-e392-41eb-a8ff-50cf67bb7a9f" providerId="ADAL" clId="{ECA9199F-4684-4D51-B4AB-082F88A12A0A}" dt="2022-05-06T00:19:13.626" v="1544" actId="21"/>
          <ac:spMkLst>
            <pc:docMk/>
            <pc:sldMk cId="3351319" sldId="294"/>
            <ac:spMk id="299011" creationId="{00000000-0000-0000-0000-000000000000}"/>
          </ac:spMkLst>
        </pc:spChg>
        <pc:grpChg chg="add mod">
          <ac:chgData name="Andrew Gluck" userId="b264f313-e392-41eb-a8ff-50cf67bb7a9f" providerId="ADAL" clId="{ECA9199F-4684-4D51-B4AB-082F88A12A0A}" dt="2022-05-06T00:18:55.236" v="1543" actId="164"/>
          <ac:grpSpMkLst>
            <pc:docMk/>
            <pc:sldMk cId="3351319" sldId="294"/>
            <ac:grpSpMk id="2" creationId="{7133A85B-E65B-4BF1-9808-AF5FADB163FF}"/>
          </ac:grpSpMkLst>
        </pc:grpChg>
      </pc:sldChg>
      <pc:sldChg chg="addSp delSp modSp add mod delAnim modNotesTx">
        <pc:chgData name="Andrew Gluck" userId="b264f313-e392-41eb-a8ff-50cf67bb7a9f" providerId="ADAL" clId="{ECA9199F-4684-4D51-B4AB-082F88A12A0A}" dt="2022-05-06T00:21:55.207" v="1588" actId="14100"/>
        <pc:sldMkLst>
          <pc:docMk/>
          <pc:sldMk cId="738155262" sldId="295"/>
        </pc:sldMkLst>
        <pc:spChg chg="add del mod">
          <ac:chgData name="Andrew Gluck" userId="b264f313-e392-41eb-a8ff-50cf67bb7a9f" providerId="ADAL" clId="{ECA9199F-4684-4D51-B4AB-082F88A12A0A}" dt="2022-05-06T00:20:48.737" v="1580" actId="478"/>
          <ac:spMkLst>
            <pc:docMk/>
            <pc:sldMk cId="738155262" sldId="295"/>
            <ac:spMk id="4" creationId="{D5E175F0-F3D1-4A62-A2D6-457699609CEA}"/>
          </ac:spMkLst>
        </pc:spChg>
        <pc:spChg chg="add mod">
          <ac:chgData name="Andrew Gluck" userId="b264f313-e392-41eb-a8ff-50cf67bb7a9f" providerId="ADAL" clId="{ECA9199F-4684-4D51-B4AB-082F88A12A0A}" dt="2022-05-06T00:21:09.612" v="1583" actId="14100"/>
          <ac:spMkLst>
            <pc:docMk/>
            <pc:sldMk cId="738155262" sldId="295"/>
            <ac:spMk id="9" creationId="{9F0B4A7F-A14E-4FFA-BCB7-CD6263D2BFA9}"/>
          </ac:spMkLst>
        </pc:spChg>
        <pc:spChg chg="mod">
          <ac:chgData name="Andrew Gluck" userId="b264f313-e392-41eb-a8ff-50cf67bb7a9f" providerId="ADAL" clId="{ECA9199F-4684-4D51-B4AB-082F88A12A0A}" dt="2022-05-06T00:21:55.207" v="1588" actId="14100"/>
          <ac:spMkLst>
            <pc:docMk/>
            <pc:sldMk cId="738155262" sldId="295"/>
            <ac:spMk id="9218" creationId="{00000000-0000-0000-0000-000000000000}"/>
          </ac:spMkLst>
        </pc:spChg>
        <pc:spChg chg="mod">
          <ac:chgData name="Andrew Gluck" userId="b264f313-e392-41eb-a8ff-50cf67bb7a9f" providerId="ADAL" clId="{ECA9199F-4684-4D51-B4AB-082F88A12A0A}" dt="2022-05-06T00:21:09.612" v="1583" actId="14100"/>
          <ac:spMkLst>
            <pc:docMk/>
            <pc:sldMk cId="738155262" sldId="295"/>
            <ac:spMk id="9220" creationId="{00000000-0000-0000-0000-000000000000}"/>
          </ac:spMkLst>
        </pc:spChg>
        <pc:spChg chg="mod">
          <ac:chgData name="Andrew Gluck" userId="b264f313-e392-41eb-a8ff-50cf67bb7a9f" providerId="ADAL" clId="{ECA9199F-4684-4D51-B4AB-082F88A12A0A}" dt="2022-05-06T00:21:09.612" v="1583" actId="14100"/>
          <ac:spMkLst>
            <pc:docMk/>
            <pc:sldMk cId="738155262" sldId="295"/>
            <ac:spMk id="9221" creationId="{00000000-0000-0000-0000-000000000000}"/>
          </ac:spMkLst>
        </pc:spChg>
        <pc:spChg chg="mod">
          <ac:chgData name="Andrew Gluck" userId="b264f313-e392-41eb-a8ff-50cf67bb7a9f" providerId="ADAL" clId="{ECA9199F-4684-4D51-B4AB-082F88A12A0A}" dt="2022-05-06T00:21:09.612" v="1583" actId="14100"/>
          <ac:spMkLst>
            <pc:docMk/>
            <pc:sldMk cId="738155262" sldId="295"/>
            <ac:spMk id="9222" creationId="{00000000-0000-0000-0000-000000000000}"/>
          </ac:spMkLst>
        </pc:spChg>
        <pc:spChg chg="mod">
          <ac:chgData name="Andrew Gluck" userId="b264f313-e392-41eb-a8ff-50cf67bb7a9f" providerId="ADAL" clId="{ECA9199F-4684-4D51-B4AB-082F88A12A0A}" dt="2022-05-06T00:21:09.612" v="1583" actId="14100"/>
          <ac:spMkLst>
            <pc:docMk/>
            <pc:sldMk cId="738155262" sldId="295"/>
            <ac:spMk id="9223" creationId="{00000000-0000-0000-0000-000000000000}"/>
          </ac:spMkLst>
        </pc:spChg>
        <pc:spChg chg="del mod">
          <ac:chgData name="Andrew Gluck" userId="b264f313-e392-41eb-a8ff-50cf67bb7a9f" providerId="ADAL" clId="{ECA9199F-4684-4D51-B4AB-082F88A12A0A}" dt="2022-05-06T00:20:43.179" v="1579" actId="478"/>
          <ac:spMkLst>
            <pc:docMk/>
            <pc:sldMk cId="738155262" sldId="295"/>
            <ac:spMk id="299011" creationId="{00000000-0000-0000-0000-000000000000}"/>
          </ac:spMkLst>
        </pc:spChg>
        <pc:grpChg chg="add mod">
          <ac:chgData name="Andrew Gluck" userId="b264f313-e392-41eb-a8ff-50cf67bb7a9f" providerId="ADAL" clId="{ECA9199F-4684-4D51-B4AB-082F88A12A0A}" dt="2022-05-06T00:21:09.612" v="1583" actId="14100"/>
          <ac:grpSpMkLst>
            <pc:docMk/>
            <pc:sldMk cId="738155262" sldId="295"/>
            <ac:grpSpMk id="5" creationId="{73B9A312-12FF-46F3-831C-63E74425ED9B}"/>
          </ac:grpSpMkLst>
        </pc:grpChg>
      </pc:sldChg>
      <pc:sldChg chg="modSp add mod">
        <pc:chgData name="Andrew Gluck" userId="b264f313-e392-41eb-a8ff-50cf67bb7a9f" providerId="ADAL" clId="{ECA9199F-4684-4D51-B4AB-082F88A12A0A}" dt="2022-05-06T00:17:07.059" v="1541" actId="6549"/>
        <pc:sldMkLst>
          <pc:docMk/>
          <pc:sldMk cId="4034727241" sldId="296"/>
        </pc:sldMkLst>
        <pc:spChg chg="mod">
          <ac:chgData name="Andrew Gluck" userId="b264f313-e392-41eb-a8ff-50cf67bb7a9f" providerId="ADAL" clId="{ECA9199F-4684-4D51-B4AB-082F88A12A0A}" dt="2022-05-06T00:17:07.059" v="1541" actId="6549"/>
          <ac:spMkLst>
            <pc:docMk/>
            <pc:sldMk cId="4034727241" sldId="296"/>
            <ac:spMk id="4" creationId="{3CA49D57-01E2-419A-B6FA-A35D17915D85}"/>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F97DFA-2601-495A-841F-98FA0DDC2843}"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3A6F6993-1AEB-4890-864E-25F1A0613D23}">
      <dgm:prSet/>
      <dgm:spPr/>
      <dgm:t>
        <a:bodyPr/>
        <a:lstStyle/>
        <a:p>
          <a:pPr>
            <a:lnSpc>
              <a:spcPct val="100000"/>
            </a:lnSpc>
          </a:pPr>
          <a:r>
            <a:rPr lang="en-US"/>
            <a:t>Better communication</a:t>
          </a:r>
        </a:p>
      </dgm:t>
    </dgm:pt>
    <dgm:pt modelId="{1BBF19CF-B300-49D9-9088-3BFFB798546E}" type="parTrans" cxnId="{C124EEFC-ED69-40AB-83B1-1A94B6045C02}">
      <dgm:prSet/>
      <dgm:spPr/>
      <dgm:t>
        <a:bodyPr/>
        <a:lstStyle/>
        <a:p>
          <a:endParaRPr lang="en-US"/>
        </a:p>
      </dgm:t>
    </dgm:pt>
    <dgm:pt modelId="{24C73CCA-60F2-42F9-AF3E-0678D1E5CE6F}" type="sibTrans" cxnId="{C124EEFC-ED69-40AB-83B1-1A94B6045C02}">
      <dgm:prSet/>
      <dgm:spPr/>
      <dgm:t>
        <a:bodyPr/>
        <a:lstStyle/>
        <a:p>
          <a:endParaRPr lang="en-US"/>
        </a:p>
      </dgm:t>
    </dgm:pt>
    <dgm:pt modelId="{D0517DD7-D55A-4049-B1E3-B5DC3C8C6F2F}">
      <dgm:prSet/>
      <dgm:spPr/>
      <dgm:t>
        <a:bodyPr/>
        <a:lstStyle/>
        <a:p>
          <a:pPr>
            <a:lnSpc>
              <a:spcPct val="100000"/>
            </a:lnSpc>
          </a:pPr>
          <a:r>
            <a:rPr lang="en-US"/>
            <a:t>Better investing fit</a:t>
          </a:r>
        </a:p>
      </dgm:t>
    </dgm:pt>
    <dgm:pt modelId="{A93CC6FF-F550-4BE6-BD38-DF35A005F3D4}" type="parTrans" cxnId="{38149BDA-D428-405E-9159-197BCFD17EC0}">
      <dgm:prSet/>
      <dgm:spPr/>
      <dgm:t>
        <a:bodyPr/>
        <a:lstStyle/>
        <a:p>
          <a:endParaRPr lang="en-US"/>
        </a:p>
      </dgm:t>
    </dgm:pt>
    <dgm:pt modelId="{FA4F52DB-2A4D-47A3-A32B-C36BCCB567CA}" type="sibTrans" cxnId="{38149BDA-D428-405E-9159-197BCFD17EC0}">
      <dgm:prSet/>
      <dgm:spPr/>
      <dgm:t>
        <a:bodyPr/>
        <a:lstStyle/>
        <a:p>
          <a:endParaRPr lang="en-US"/>
        </a:p>
      </dgm:t>
    </dgm:pt>
    <dgm:pt modelId="{78CEE62F-B6D1-4811-8D6C-4B6D6A6CAC4C}">
      <dgm:prSet/>
      <dgm:spPr/>
      <dgm:t>
        <a:bodyPr/>
        <a:lstStyle/>
        <a:p>
          <a:pPr>
            <a:lnSpc>
              <a:spcPct val="100000"/>
            </a:lnSpc>
          </a:pPr>
          <a:r>
            <a:rPr lang="en-US"/>
            <a:t>Better service</a:t>
          </a:r>
        </a:p>
      </dgm:t>
    </dgm:pt>
    <dgm:pt modelId="{1B595B9E-8428-4C5E-887D-91D78E36FBFE}" type="parTrans" cxnId="{80B7DFC8-B837-4C1A-82A6-7B49EA8FE098}">
      <dgm:prSet/>
      <dgm:spPr/>
      <dgm:t>
        <a:bodyPr/>
        <a:lstStyle/>
        <a:p>
          <a:endParaRPr lang="en-US"/>
        </a:p>
      </dgm:t>
    </dgm:pt>
    <dgm:pt modelId="{CC0CFF33-FFE9-4A55-A1B7-341E6B14EE04}" type="sibTrans" cxnId="{80B7DFC8-B837-4C1A-82A6-7B49EA8FE098}">
      <dgm:prSet/>
      <dgm:spPr/>
      <dgm:t>
        <a:bodyPr/>
        <a:lstStyle/>
        <a:p>
          <a:endParaRPr lang="en-US"/>
        </a:p>
      </dgm:t>
    </dgm:pt>
    <dgm:pt modelId="{50140221-F25C-4B9F-BDA7-1099BD6F5D82}" type="pres">
      <dgm:prSet presAssocID="{35F97DFA-2601-495A-841F-98FA0DDC2843}" presName="root" presStyleCnt="0">
        <dgm:presLayoutVars>
          <dgm:dir/>
          <dgm:resizeHandles val="exact"/>
        </dgm:presLayoutVars>
      </dgm:prSet>
      <dgm:spPr/>
    </dgm:pt>
    <dgm:pt modelId="{2527494D-3622-4A7F-9FDF-BBB99D27EDD7}" type="pres">
      <dgm:prSet presAssocID="{3A6F6993-1AEB-4890-864E-25F1A0613D23}" presName="compNode" presStyleCnt="0"/>
      <dgm:spPr/>
    </dgm:pt>
    <dgm:pt modelId="{4499D319-168B-4925-A821-1F9E4CF7B633}" type="pres">
      <dgm:prSet presAssocID="{3A6F6993-1AEB-4890-864E-25F1A0613D23}" presName="bgRect" presStyleLbl="bgShp" presStyleIdx="0" presStyleCnt="3"/>
      <dgm:spPr/>
    </dgm:pt>
    <dgm:pt modelId="{2680D98B-2911-49D8-82B5-3A73B6017B5C}" type="pres">
      <dgm:prSet presAssocID="{3A6F6993-1AEB-4890-864E-25F1A0613D2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hat"/>
        </a:ext>
      </dgm:extLst>
    </dgm:pt>
    <dgm:pt modelId="{5D45D59E-5A73-4B1E-8162-5BBF59D935F3}" type="pres">
      <dgm:prSet presAssocID="{3A6F6993-1AEB-4890-864E-25F1A0613D23}" presName="spaceRect" presStyleCnt="0"/>
      <dgm:spPr/>
    </dgm:pt>
    <dgm:pt modelId="{2E627FC8-3D44-468E-AF98-1F684BE69226}" type="pres">
      <dgm:prSet presAssocID="{3A6F6993-1AEB-4890-864E-25F1A0613D23}" presName="parTx" presStyleLbl="revTx" presStyleIdx="0" presStyleCnt="3">
        <dgm:presLayoutVars>
          <dgm:chMax val="0"/>
          <dgm:chPref val="0"/>
        </dgm:presLayoutVars>
      </dgm:prSet>
      <dgm:spPr/>
    </dgm:pt>
    <dgm:pt modelId="{ABAEEA32-3ED1-49BE-9079-4175A53E1687}" type="pres">
      <dgm:prSet presAssocID="{24C73CCA-60F2-42F9-AF3E-0678D1E5CE6F}" presName="sibTrans" presStyleCnt="0"/>
      <dgm:spPr/>
    </dgm:pt>
    <dgm:pt modelId="{3B4E81E8-A8EB-4278-AAD1-3D0043F524D5}" type="pres">
      <dgm:prSet presAssocID="{D0517DD7-D55A-4049-B1E3-B5DC3C8C6F2F}" presName="compNode" presStyleCnt="0"/>
      <dgm:spPr/>
    </dgm:pt>
    <dgm:pt modelId="{03DB68BF-9156-404D-939A-E515F5FF2BD8}" type="pres">
      <dgm:prSet presAssocID="{D0517DD7-D55A-4049-B1E3-B5DC3C8C6F2F}" presName="bgRect" presStyleLbl="bgShp" presStyleIdx="1" presStyleCnt="3"/>
      <dgm:spPr/>
    </dgm:pt>
    <dgm:pt modelId="{62C95AE7-51A5-4F90-BC37-5A07CC4ABE95}" type="pres">
      <dgm:prSet presAssocID="{D0517DD7-D55A-4049-B1E3-B5DC3C8C6F2F}"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Upward trend"/>
        </a:ext>
      </dgm:extLst>
    </dgm:pt>
    <dgm:pt modelId="{FAEBAA9A-12ED-454E-A9C9-0A034FFA22E4}" type="pres">
      <dgm:prSet presAssocID="{D0517DD7-D55A-4049-B1E3-B5DC3C8C6F2F}" presName="spaceRect" presStyleCnt="0"/>
      <dgm:spPr/>
    </dgm:pt>
    <dgm:pt modelId="{F35623F0-7D07-4396-B539-FC81A08DCC6A}" type="pres">
      <dgm:prSet presAssocID="{D0517DD7-D55A-4049-B1E3-B5DC3C8C6F2F}" presName="parTx" presStyleLbl="revTx" presStyleIdx="1" presStyleCnt="3">
        <dgm:presLayoutVars>
          <dgm:chMax val="0"/>
          <dgm:chPref val="0"/>
        </dgm:presLayoutVars>
      </dgm:prSet>
      <dgm:spPr/>
    </dgm:pt>
    <dgm:pt modelId="{BCAA00B4-22B8-42A1-9C69-22175E20C366}" type="pres">
      <dgm:prSet presAssocID="{FA4F52DB-2A4D-47A3-A32B-C36BCCB567CA}" presName="sibTrans" presStyleCnt="0"/>
      <dgm:spPr/>
    </dgm:pt>
    <dgm:pt modelId="{579F081B-B52A-434C-9A79-37FEA6D88875}" type="pres">
      <dgm:prSet presAssocID="{78CEE62F-B6D1-4811-8D6C-4B6D6A6CAC4C}" presName="compNode" presStyleCnt="0"/>
      <dgm:spPr/>
    </dgm:pt>
    <dgm:pt modelId="{825C807D-E8BB-4EA2-A679-429975727B41}" type="pres">
      <dgm:prSet presAssocID="{78CEE62F-B6D1-4811-8D6C-4B6D6A6CAC4C}" presName="bgRect" presStyleLbl="bgShp" presStyleIdx="2" presStyleCnt="3"/>
      <dgm:spPr/>
    </dgm:pt>
    <dgm:pt modelId="{D2FB7241-451C-488F-9625-FB47BC3FAC4D}" type="pres">
      <dgm:prSet presAssocID="{78CEE62F-B6D1-4811-8D6C-4B6D6A6CAC4C}"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Handshake"/>
        </a:ext>
      </dgm:extLst>
    </dgm:pt>
    <dgm:pt modelId="{04AF5E5D-615F-4C53-BA7B-0CE886B579BA}" type="pres">
      <dgm:prSet presAssocID="{78CEE62F-B6D1-4811-8D6C-4B6D6A6CAC4C}" presName="spaceRect" presStyleCnt="0"/>
      <dgm:spPr/>
    </dgm:pt>
    <dgm:pt modelId="{EE1E3502-33B8-4F7D-9322-84DEEEB7EC38}" type="pres">
      <dgm:prSet presAssocID="{78CEE62F-B6D1-4811-8D6C-4B6D6A6CAC4C}" presName="parTx" presStyleLbl="revTx" presStyleIdx="2" presStyleCnt="3">
        <dgm:presLayoutVars>
          <dgm:chMax val="0"/>
          <dgm:chPref val="0"/>
        </dgm:presLayoutVars>
      </dgm:prSet>
      <dgm:spPr/>
    </dgm:pt>
  </dgm:ptLst>
  <dgm:cxnLst>
    <dgm:cxn modelId="{33B4BC0F-5721-4CB5-8DC1-8ADCE27953C7}" type="presOf" srcId="{35F97DFA-2601-495A-841F-98FA0DDC2843}" destId="{50140221-F25C-4B9F-BDA7-1099BD6F5D82}" srcOrd="0" destOrd="0" presId="urn:microsoft.com/office/officeart/2018/2/layout/IconVerticalSolidList"/>
    <dgm:cxn modelId="{B21F4C24-9CDB-498F-9FE7-3A9A82EDA978}" type="presOf" srcId="{D0517DD7-D55A-4049-B1E3-B5DC3C8C6F2F}" destId="{F35623F0-7D07-4396-B539-FC81A08DCC6A}" srcOrd="0" destOrd="0" presId="urn:microsoft.com/office/officeart/2018/2/layout/IconVerticalSolidList"/>
    <dgm:cxn modelId="{B08DE682-0CAA-44FC-8141-605F28375CEB}" type="presOf" srcId="{78CEE62F-B6D1-4811-8D6C-4B6D6A6CAC4C}" destId="{EE1E3502-33B8-4F7D-9322-84DEEEB7EC38}" srcOrd="0" destOrd="0" presId="urn:microsoft.com/office/officeart/2018/2/layout/IconVerticalSolidList"/>
    <dgm:cxn modelId="{D41EF695-610B-4A99-9BC7-382A3156E6CA}" type="presOf" srcId="{3A6F6993-1AEB-4890-864E-25F1A0613D23}" destId="{2E627FC8-3D44-468E-AF98-1F684BE69226}" srcOrd="0" destOrd="0" presId="urn:microsoft.com/office/officeart/2018/2/layout/IconVerticalSolidList"/>
    <dgm:cxn modelId="{80B7DFC8-B837-4C1A-82A6-7B49EA8FE098}" srcId="{35F97DFA-2601-495A-841F-98FA0DDC2843}" destId="{78CEE62F-B6D1-4811-8D6C-4B6D6A6CAC4C}" srcOrd="2" destOrd="0" parTransId="{1B595B9E-8428-4C5E-887D-91D78E36FBFE}" sibTransId="{CC0CFF33-FFE9-4A55-A1B7-341E6B14EE04}"/>
    <dgm:cxn modelId="{38149BDA-D428-405E-9159-197BCFD17EC0}" srcId="{35F97DFA-2601-495A-841F-98FA0DDC2843}" destId="{D0517DD7-D55A-4049-B1E3-B5DC3C8C6F2F}" srcOrd="1" destOrd="0" parTransId="{A93CC6FF-F550-4BE6-BD38-DF35A005F3D4}" sibTransId="{FA4F52DB-2A4D-47A3-A32B-C36BCCB567CA}"/>
    <dgm:cxn modelId="{C124EEFC-ED69-40AB-83B1-1A94B6045C02}" srcId="{35F97DFA-2601-495A-841F-98FA0DDC2843}" destId="{3A6F6993-1AEB-4890-864E-25F1A0613D23}" srcOrd="0" destOrd="0" parTransId="{1BBF19CF-B300-49D9-9088-3BFFB798546E}" sibTransId="{24C73CCA-60F2-42F9-AF3E-0678D1E5CE6F}"/>
    <dgm:cxn modelId="{E36AEF7B-AA2D-4ABA-954A-BD42A0AAF401}" type="presParOf" srcId="{50140221-F25C-4B9F-BDA7-1099BD6F5D82}" destId="{2527494D-3622-4A7F-9FDF-BBB99D27EDD7}" srcOrd="0" destOrd="0" presId="urn:microsoft.com/office/officeart/2018/2/layout/IconVerticalSolidList"/>
    <dgm:cxn modelId="{222C13DB-44D5-40EC-A49E-57F31805B7A2}" type="presParOf" srcId="{2527494D-3622-4A7F-9FDF-BBB99D27EDD7}" destId="{4499D319-168B-4925-A821-1F9E4CF7B633}" srcOrd="0" destOrd="0" presId="urn:microsoft.com/office/officeart/2018/2/layout/IconVerticalSolidList"/>
    <dgm:cxn modelId="{F23CCABA-0EF6-421E-9F60-5F2ECFBC0CEB}" type="presParOf" srcId="{2527494D-3622-4A7F-9FDF-BBB99D27EDD7}" destId="{2680D98B-2911-49D8-82B5-3A73B6017B5C}" srcOrd="1" destOrd="0" presId="urn:microsoft.com/office/officeart/2018/2/layout/IconVerticalSolidList"/>
    <dgm:cxn modelId="{B57E47DF-E72F-4AF5-96E6-D98DEC563F01}" type="presParOf" srcId="{2527494D-3622-4A7F-9FDF-BBB99D27EDD7}" destId="{5D45D59E-5A73-4B1E-8162-5BBF59D935F3}" srcOrd="2" destOrd="0" presId="urn:microsoft.com/office/officeart/2018/2/layout/IconVerticalSolidList"/>
    <dgm:cxn modelId="{816E3D0A-7DA4-417F-B34A-97CB3C40ACE3}" type="presParOf" srcId="{2527494D-3622-4A7F-9FDF-BBB99D27EDD7}" destId="{2E627FC8-3D44-468E-AF98-1F684BE69226}" srcOrd="3" destOrd="0" presId="urn:microsoft.com/office/officeart/2018/2/layout/IconVerticalSolidList"/>
    <dgm:cxn modelId="{C98E1F35-43D7-4382-B87A-C09CFE14BD01}" type="presParOf" srcId="{50140221-F25C-4B9F-BDA7-1099BD6F5D82}" destId="{ABAEEA32-3ED1-49BE-9079-4175A53E1687}" srcOrd="1" destOrd="0" presId="urn:microsoft.com/office/officeart/2018/2/layout/IconVerticalSolidList"/>
    <dgm:cxn modelId="{DD210EA3-CA36-4B34-9B05-F235AEC05D64}" type="presParOf" srcId="{50140221-F25C-4B9F-BDA7-1099BD6F5D82}" destId="{3B4E81E8-A8EB-4278-AAD1-3D0043F524D5}" srcOrd="2" destOrd="0" presId="urn:microsoft.com/office/officeart/2018/2/layout/IconVerticalSolidList"/>
    <dgm:cxn modelId="{AF8BD25F-6AA8-4281-8258-9391B73C7650}" type="presParOf" srcId="{3B4E81E8-A8EB-4278-AAD1-3D0043F524D5}" destId="{03DB68BF-9156-404D-939A-E515F5FF2BD8}" srcOrd="0" destOrd="0" presId="urn:microsoft.com/office/officeart/2018/2/layout/IconVerticalSolidList"/>
    <dgm:cxn modelId="{ECA98CD6-F7F5-44E7-8DDC-89CA376B219C}" type="presParOf" srcId="{3B4E81E8-A8EB-4278-AAD1-3D0043F524D5}" destId="{62C95AE7-51A5-4F90-BC37-5A07CC4ABE95}" srcOrd="1" destOrd="0" presId="urn:microsoft.com/office/officeart/2018/2/layout/IconVerticalSolidList"/>
    <dgm:cxn modelId="{F58FBEFC-BDF4-41F6-9F41-970239266D6B}" type="presParOf" srcId="{3B4E81E8-A8EB-4278-AAD1-3D0043F524D5}" destId="{FAEBAA9A-12ED-454E-A9C9-0A034FFA22E4}" srcOrd="2" destOrd="0" presId="urn:microsoft.com/office/officeart/2018/2/layout/IconVerticalSolidList"/>
    <dgm:cxn modelId="{B886F17C-433D-447A-AF26-5E8B7EF643EC}" type="presParOf" srcId="{3B4E81E8-A8EB-4278-AAD1-3D0043F524D5}" destId="{F35623F0-7D07-4396-B539-FC81A08DCC6A}" srcOrd="3" destOrd="0" presId="urn:microsoft.com/office/officeart/2018/2/layout/IconVerticalSolidList"/>
    <dgm:cxn modelId="{CDC92157-F152-4AC0-B22B-0548DDDDBE64}" type="presParOf" srcId="{50140221-F25C-4B9F-BDA7-1099BD6F5D82}" destId="{BCAA00B4-22B8-42A1-9C69-22175E20C366}" srcOrd="3" destOrd="0" presId="urn:microsoft.com/office/officeart/2018/2/layout/IconVerticalSolidList"/>
    <dgm:cxn modelId="{B078328D-1BB4-497C-9367-0D8603208A5A}" type="presParOf" srcId="{50140221-F25C-4B9F-BDA7-1099BD6F5D82}" destId="{579F081B-B52A-434C-9A79-37FEA6D88875}" srcOrd="4" destOrd="0" presId="urn:microsoft.com/office/officeart/2018/2/layout/IconVerticalSolidList"/>
    <dgm:cxn modelId="{BB7561DC-0B10-425F-8DD1-0DA1EE05F72A}" type="presParOf" srcId="{579F081B-B52A-434C-9A79-37FEA6D88875}" destId="{825C807D-E8BB-4EA2-A679-429975727B41}" srcOrd="0" destOrd="0" presId="urn:microsoft.com/office/officeart/2018/2/layout/IconVerticalSolidList"/>
    <dgm:cxn modelId="{02F61174-8BE1-4F10-9D8D-D95B5B588A43}" type="presParOf" srcId="{579F081B-B52A-434C-9A79-37FEA6D88875}" destId="{D2FB7241-451C-488F-9625-FB47BC3FAC4D}" srcOrd="1" destOrd="0" presId="urn:microsoft.com/office/officeart/2018/2/layout/IconVerticalSolidList"/>
    <dgm:cxn modelId="{56D9BC25-F114-4B69-9CA0-8C45FAF0984D}" type="presParOf" srcId="{579F081B-B52A-434C-9A79-37FEA6D88875}" destId="{04AF5E5D-615F-4C53-BA7B-0CE886B579BA}" srcOrd="2" destOrd="0" presId="urn:microsoft.com/office/officeart/2018/2/layout/IconVerticalSolidList"/>
    <dgm:cxn modelId="{664C03CA-8290-44E8-B89A-AB4874ACF2A0}" type="presParOf" srcId="{579F081B-B52A-434C-9A79-37FEA6D88875}" destId="{EE1E3502-33B8-4F7D-9322-84DEEEB7EC38}"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99D319-168B-4925-A821-1F9E4CF7B633}">
      <dsp:nvSpPr>
        <dsp:cNvPr id="0" name=""/>
        <dsp:cNvSpPr/>
      </dsp:nvSpPr>
      <dsp:spPr>
        <a:xfrm>
          <a:off x="0" y="531"/>
          <a:ext cx="5257800"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680D98B-2911-49D8-82B5-3A73B6017B5C}">
      <dsp:nvSpPr>
        <dsp:cNvPr id="0" name=""/>
        <dsp:cNvSpPr/>
      </dsp:nvSpPr>
      <dsp:spPr>
        <a:xfrm>
          <a:off x="375988" y="280191"/>
          <a:ext cx="683614" cy="6836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627FC8-3D44-468E-AF98-1F684BE69226}">
      <dsp:nvSpPr>
        <dsp:cNvPr id="0" name=""/>
        <dsp:cNvSpPr/>
      </dsp:nvSpPr>
      <dsp:spPr>
        <a:xfrm>
          <a:off x="1435590" y="531"/>
          <a:ext cx="38222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100000"/>
            </a:lnSpc>
            <a:spcBef>
              <a:spcPct val="0"/>
            </a:spcBef>
            <a:spcAft>
              <a:spcPct val="35000"/>
            </a:spcAft>
            <a:buNone/>
          </a:pPr>
          <a:r>
            <a:rPr lang="en-US" sz="2500" kern="1200"/>
            <a:t>Better communication</a:t>
          </a:r>
        </a:p>
      </dsp:txBody>
      <dsp:txXfrm>
        <a:off x="1435590" y="531"/>
        <a:ext cx="3822209" cy="1242935"/>
      </dsp:txXfrm>
    </dsp:sp>
    <dsp:sp modelId="{03DB68BF-9156-404D-939A-E515F5FF2BD8}">
      <dsp:nvSpPr>
        <dsp:cNvPr id="0" name=""/>
        <dsp:cNvSpPr/>
      </dsp:nvSpPr>
      <dsp:spPr>
        <a:xfrm>
          <a:off x="0" y="1554201"/>
          <a:ext cx="5257800"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2C95AE7-51A5-4F90-BC37-5A07CC4ABE95}">
      <dsp:nvSpPr>
        <dsp:cNvPr id="0" name=""/>
        <dsp:cNvSpPr/>
      </dsp:nvSpPr>
      <dsp:spPr>
        <a:xfrm>
          <a:off x="375988" y="1833861"/>
          <a:ext cx="683614" cy="6836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5623F0-7D07-4396-B539-FC81A08DCC6A}">
      <dsp:nvSpPr>
        <dsp:cNvPr id="0" name=""/>
        <dsp:cNvSpPr/>
      </dsp:nvSpPr>
      <dsp:spPr>
        <a:xfrm>
          <a:off x="1435590" y="1554201"/>
          <a:ext cx="38222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100000"/>
            </a:lnSpc>
            <a:spcBef>
              <a:spcPct val="0"/>
            </a:spcBef>
            <a:spcAft>
              <a:spcPct val="35000"/>
            </a:spcAft>
            <a:buNone/>
          </a:pPr>
          <a:r>
            <a:rPr lang="en-US" sz="2500" kern="1200"/>
            <a:t>Better investing fit</a:t>
          </a:r>
        </a:p>
      </dsp:txBody>
      <dsp:txXfrm>
        <a:off x="1435590" y="1554201"/>
        <a:ext cx="3822209" cy="1242935"/>
      </dsp:txXfrm>
    </dsp:sp>
    <dsp:sp modelId="{825C807D-E8BB-4EA2-A679-429975727B41}">
      <dsp:nvSpPr>
        <dsp:cNvPr id="0" name=""/>
        <dsp:cNvSpPr/>
      </dsp:nvSpPr>
      <dsp:spPr>
        <a:xfrm>
          <a:off x="0" y="3107870"/>
          <a:ext cx="5257800"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2FB7241-451C-488F-9625-FB47BC3FAC4D}">
      <dsp:nvSpPr>
        <dsp:cNvPr id="0" name=""/>
        <dsp:cNvSpPr/>
      </dsp:nvSpPr>
      <dsp:spPr>
        <a:xfrm>
          <a:off x="375988" y="3387531"/>
          <a:ext cx="683614" cy="6836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1E3502-33B8-4F7D-9322-84DEEEB7EC38}">
      <dsp:nvSpPr>
        <dsp:cNvPr id="0" name=""/>
        <dsp:cNvSpPr/>
      </dsp:nvSpPr>
      <dsp:spPr>
        <a:xfrm>
          <a:off x="1435590" y="3107870"/>
          <a:ext cx="38222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100000"/>
            </a:lnSpc>
            <a:spcBef>
              <a:spcPct val="0"/>
            </a:spcBef>
            <a:spcAft>
              <a:spcPct val="35000"/>
            </a:spcAft>
            <a:buNone/>
          </a:pPr>
          <a:r>
            <a:rPr lang="en-US" sz="2500" kern="1200"/>
            <a:t>Better service</a:t>
          </a:r>
        </a:p>
      </dsp:txBody>
      <dsp:txXfrm>
        <a:off x="1435590" y="3107870"/>
        <a:ext cx="3822209" cy="1242935"/>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DDA82B-6056-4C12-B2AC-70A2DA60AA79}" type="datetimeFigureOut">
              <a:rPr lang="en-US" smtClean="0"/>
              <a:t>5/6/2022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B57945-C164-4C4A-B723-FFED373DAD5F}" type="slidenum">
              <a:rPr lang="en-US" smtClean="0"/>
              <a:t>‹#›</a:t>
            </a:fld>
            <a:endParaRPr lang="en-US"/>
          </a:p>
        </p:txBody>
      </p:sp>
    </p:spTree>
    <p:extLst>
      <p:ext uri="{BB962C8B-B14F-4D97-AF65-F5344CB8AC3E}">
        <p14:creationId xmlns:p14="http://schemas.microsoft.com/office/powerpoint/2010/main" val="1305238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want to share an aspect of my training that is important and one of the ways I am very different from a vast majority of financial professionals.</a:t>
            </a:r>
          </a:p>
          <a:p>
            <a:endParaRPr lang="en-US" dirty="0"/>
          </a:p>
          <a:p>
            <a:r>
              <a:rPr lang="en-US" dirty="0"/>
              <a:t>I have pursued an area of specialization called a Certificate in Financial Counseling</a:t>
            </a:r>
            <a:r>
              <a:rPr lang="en-US" dirty="0">
                <a:latin typeface="Calibri" panose="020F0502020204030204" pitchFamily="34" charset="0"/>
                <a:cs typeface="Calibri" panose="020F0502020204030204" pitchFamily="34" charset="0"/>
              </a:rPr>
              <a:t>™</a:t>
            </a:r>
            <a:r>
              <a:rPr lang="en-US" dirty="0"/>
              <a:t>.</a:t>
            </a:r>
          </a:p>
          <a:p>
            <a:endParaRPr lang="en-US" dirty="0"/>
          </a:p>
          <a:p>
            <a:r>
              <a:rPr lang="en-US" dirty="0"/>
              <a:t>The Financial Counseling Institute (FCI) certifies CFC</a:t>
            </a:r>
            <a:r>
              <a:rPr lang="en-US" dirty="0">
                <a:latin typeface="Calibri" panose="020F0502020204030204" pitchFamily="34" charset="0"/>
                <a:cs typeface="Calibri" panose="020F0502020204030204" pitchFamily="34" charset="0"/>
              </a:rPr>
              <a:t>™</a:t>
            </a:r>
            <a:r>
              <a:rPr lang="en-US" dirty="0"/>
              <a:t> professionals.   </a:t>
            </a:r>
          </a:p>
          <a:p>
            <a:endParaRPr lang="en-US" dirty="0"/>
          </a:p>
          <a:p>
            <a:r>
              <a:rPr lang="en-US" dirty="0"/>
              <a:t>To earn the CFC</a:t>
            </a:r>
            <a:r>
              <a:rPr lang="en-US" dirty="0">
                <a:latin typeface="Calibri" panose="020F0502020204030204" pitchFamily="34" charset="0"/>
                <a:cs typeface="Calibri" panose="020F0502020204030204" pitchFamily="34" charset="0"/>
              </a:rPr>
              <a:t>™</a:t>
            </a:r>
            <a:r>
              <a:rPr lang="en-US" dirty="0"/>
              <a:t> certification, requires 12 hours of classes about how psychology applies to investor decision-making.</a:t>
            </a:r>
          </a:p>
          <a:p>
            <a:endParaRPr lang="en-US" dirty="0"/>
          </a:p>
          <a:p>
            <a:r>
              <a:rPr lang="en-US" dirty="0"/>
              <a:t>To maintain the CFC</a:t>
            </a:r>
            <a:r>
              <a:rPr lang="en-US" dirty="0">
                <a:latin typeface="Calibri" panose="020F0502020204030204" pitchFamily="34" charset="0"/>
                <a:cs typeface="Calibri" panose="020F0502020204030204" pitchFamily="34" charset="0"/>
              </a:rPr>
              <a:t>™</a:t>
            </a:r>
            <a:r>
              <a:rPr lang="en-US" dirty="0"/>
              <a:t> designation, I am required to take two classes annually.</a:t>
            </a:r>
          </a:p>
          <a:p>
            <a:endParaRPr lang="en-US" dirty="0"/>
          </a:p>
          <a:p>
            <a:r>
              <a:rPr lang="en-US" dirty="0"/>
              <a:t>Very few financial professionals have incorporated counseling into their training – which I think is unfortunate.</a:t>
            </a:r>
          </a:p>
          <a:p>
            <a:endParaRPr lang="en-US" dirty="0"/>
          </a:p>
          <a:p>
            <a:r>
              <a:rPr lang="en-US" dirty="0"/>
              <a:t>My clients benefit greatly from this training.</a:t>
            </a:r>
          </a:p>
        </p:txBody>
      </p:sp>
      <p:sp>
        <p:nvSpPr>
          <p:cNvPr id="4" name="Slide Number Placeholder 3"/>
          <p:cNvSpPr>
            <a:spLocks noGrp="1"/>
          </p:cNvSpPr>
          <p:nvPr>
            <p:ph type="sldNum" sz="quarter" idx="5"/>
          </p:nvPr>
        </p:nvSpPr>
        <p:spPr/>
        <p:txBody>
          <a:bodyPr/>
          <a:lstStyle/>
          <a:p>
            <a:fld id="{CCB57945-C164-4C4A-B723-FFED373DAD5F}" type="slidenum">
              <a:rPr lang="en-US" smtClean="0"/>
              <a:t>1</a:t>
            </a:fld>
            <a:endParaRPr lang="en-US"/>
          </a:p>
        </p:txBody>
      </p:sp>
    </p:spTree>
    <p:extLst>
      <p:ext uri="{BB962C8B-B14F-4D97-AF65-F5344CB8AC3E}">
        <p14:creationId xmlns:p14="http://schemas.microsoft.com/office/powerpoint/2010/main" val="240858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398463" y="688975"/>
            <a:ext cx="6075362" cy="3417888"/>
          </a:xfrm>
          <a:ln/>
        </p:spPr>
      </p:sp>
      <p:sp>
        <p:nvSpPr>
          <p:cNvPr id="65539" name="Rectangle 3"/>
          <p:cNvSpPr>
            <a:spLocks noGrp="1" noChangeArrowheads="1"/>
          </p:cNvSpPr>
          <p:nvPr>
            <p:ph type="body" idx="1"/>
          </p:nvPr>
        </p:nvSpPr>
        <p:spPr>
          <a:xfrm>
            <a:off x="900114" y="4329972"/>
            <a:ext cx="5043487" cy="412073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To succeed long-term in investing requires more than technical knowledge about risk and returns of different assets and minimizing taxes on IRAs, gifts, and on your annual income.         </a:t>
            </a:r>
          </a:p>
          <a:p>
            <a:endParaRPr lang="en-US" dirty="0"/>
          </a:p>
          <a:p>
            <a:r>
              <a:rPr lang="en-US" dirty="0"/>
              <a:t>Yes, investing requires technical knowledge, but it involves much more.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Your attitudes toward saving, risk-taking, planning, and the importance of wealth need to be aligned with your investment plans.</a:t>
            </a:r>
          </a:p>
          <a:p>
            <a:endParaRPr lang="en-US" dirty="0"/>
          </a:p>
          <a:p>
            <a:r>
              <a:rPr lang="en-US" dirty="0"/>
              <a:t>When these personality factors are aligned with your investment plan, you are much more likely to stick to a plan over the long run. </a:t>
            </a:r>
          </a:p>
          <a:p>
            <a:endParaRPr lang="en-US" dirty="0"/>
          </a:p>
          <a:p>
            <a:r>
              <a:rPr lang="en-US" dirty="0"/>
              <a:t>Sticking to a plan is crucial because investing is emotional.</a:t>
            </a:r>
          </a:p>
          <a:p>
            <a:endParaRPr lang="en-US" dirty="0"/>
          </a:p>
          <a:p>
            <a:r>
              <a:rPr lang="en-US" dirty="0"/>
              <a:t>If you tell me that you want me to be in charge and that you trust me to make decisions, that’s not enough for us to succeed over the long run. </a:t>
            </a:r>
          </a:p>
          <a:p>
            <a:endParaRPr lang="en-US" dirty="0"/>
          </a:p>
          <a:p>
            <a:r>
              <a:rPr lang="en-US" dirty="0"/>
              <a:t>My job as a CFC is to understand how you are likely to react when the stock market declines 15% and a bear market seems likely. </a:t>
            </a:r>
          </a:p>
          <a:p>
            <a:endParaRPr lang="en-US" dirty="0"/>
          </a:p>
          <a:p>
            <a:r>
              <a:rPr lang="en-US" dirty="0"/>
              <a:t>My job is to help you create a strategic plan for achieving your goals in life and sticking to that plan and ensuring you feel safe about your financial situation.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Feelings are enormously influential in investor behavior and making investment decisions.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But feelings are below the surface and often go unaddressed are not accounted for.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p>
          <a:p>
            <a:r>
              <a:rPr lang="en-US" dirty="0"/>
              <a:t>Your feelings hidden drivers in making investment decisions but </a:t>
            </a:r>
            <a:r>
              <a:rPr lang="en-US" b="1" dirty="0"/>
              <a:t>ultimately drive </a:t>
            </a:r>
            <a:r>
              <a:rPr lang="en-US" dirty="0"/>
              <a:t>an investment decision.  </a:t>
            </a:r>
            <a:br>
              <a:rPr lang="en-US" dirty="0"/>
            </a:br>
            <a:br>
              <a:rPr lang="en-US" dirty="0"/>
            </a:br>
            <a:r>
              <a:rPr lang="en-US" dirty="0"/>
              <a:t>Every advisor will tell you they take a personal approach to their clients, and that they create a plan that’s a “good fit.” for you.</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But most professionals are only trained the financials side of investing – asset classes, expected returns, and taxation -- not the skills that are critical to the long-term success of their clients.</a:t>
            </a:r>
          </a:p>
          <a:p>
            <a:endParaRPr lang="en-US" dirty="0"/>
          </a:p>
          <a:p>
            <a:endParaRPr lang="en-US" dirty="0"/>
          </a:p>
          <a:p>
            <a:endParaRPr lang="en-US" dirty="0"/>
          </a:p>
          <a:p>
            <a:r>
              <a:rPr lang="en-US" dirty="0"/>
              <a:t> </a:t>
            </a:r>
          </a:p>
          <a:p>
            <a:endParaRPr lang="en-US" dirty="0"/>
          </a:p>
          <a:p>
            <a:endParaRPr lang="en-US" dirty="0"/>
          </a:p>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398463" y="688975"/>
            <a:ext cx="6075362" cy="3417888"/>
          </a:xfrm>
          <a:ln/>
        </p:spPr>
      </p:sp>
      <p:sp>
        <p:nvSpPr>
          <p:cNvPr id="65539" name="Rectangle 3"/>
          <p:cNvSpPr>
            <a:spLocks noGrp="1" noChangeArrowheads="1"/>
          </p:cNvSpPr>
          <p:nvPr>
            <p:ph type="body" idx="1"/>
          </p:nvPr>
        </p:nvSpPr>
        <p:spPr>
          <a:xfrm>
            <a:off x="900114" y="4329972"/>
            <a:ext cx="5043487" cy="412073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That’s where the CFC work comes in.</a:t>
            </a:r>
          </a:p>
          <a:p>
            <a:endParaRPr lang="en-US" dirty="0"/>
          </a:p>
          <a:p>
            <a:r>
              <a:rPr lang="en-US" dirty="0"/>
              <a:t>Certification in Financial Counseling is effective because it purposefully address investor emotions.</a:t>
            </a:r>
          </a:p>
          <a:p>
            <a:endParaRPr lang="en-US" dirty="0"/>
          </a:p>
          <a:p>
            <a:r>
              <a:rPr lang="en-US" dirty="0"/>
              <a:t>It provides knowledge and skills to address what traditionally has been the biggest weakness of financial advisors.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Technical knowledge about the latest tax minimization strategy or an ETF with low expenses is not enough.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 advise people requires people skills,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Both technical and people skills are vital to advising you on how to invest.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a:p>
            <a:endParaRPr lang="en-US" dirty="0"/>
          </a:p>
          <a:p>
            <a:endParaRPr lang="en-US" dirty="0"/>
          </a:p>
          <a:p>
            <a:r>
              <a:rPr lang="en-US" dirty="0"/>
              <a:t> </a:t>
            </a:r>
          </a:p>
          <a:p>
            <a:endParaRPr lang="en-US" dirty="0"/>
          </a:p>
          <a:p>
            <a:endParaRPr lang="en-US" dirty="0"/>
          </a:p>
        </p:txBody>
      </p:sp>
    </p:spTree>
    <p:extLst>
      <p:ext uri="{BB962C8B-B14F-4D97-AF65-F5344CB8AC3E}">
        <p14:creationId xmlns:p14="http://schemas.microsoft.com/office/powerpoint/2010/main" val="2336825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There are some tangible benefits that this certification brings.</a:t>
            </a:r>
          </a:p>
          <a:p>
            <a:endParaRPr lang="en-US" dirty="0"/>
          </a:p>
          <a:p>
            <a:endParaRPr lang="en-US" dirty="0"/>
          </a:p>
          <a:p>
            <a:pPr marL="228600" indent="-228600">
              <a:buFont typeface="+mj-lt"/>
              <a:buAutoNum type="arabicPeriod"/>
            </a:pPr>
            <a:r>
              <a:rPr lang="en-US" dirty="0"/>
              <a:t>One is better communication.   This is really important because we are talking about your personal wealth here, the well-being of you and your family!  Clear and open communication – especially around issues that are tricky or emotional – is crucial.   Financial Counseling certification imparts skills to make that possible.</a:t>
            </a:r>
          </a:p>
          <a:p>
            <a:pPr marL="228600" indent="-228600">
              <a:buFont typeface="+mj-lt"/>
              <a:buAutoNum type="arabicPeriod"/>
            </a:pPr>
            <a:endParaRPr lang="en-US" dirty="0"/>
          </a:p>
          <a:p>
            <a:pPr marL="228600" indent="-228600">
              <a:buFont typeface="+mj-lt"/>
              <a:buAutoNum type="arabicPeriod"/>
            </a:pPr>
            <a:endParaRPr lang="en-US" dirty="0"/>
          </a:p>
          <a:p>
            <a:pPr marL="228600" indent="-228600">
              <a:buFont typeface="+mj-lt"/>
              <a:buAutoNum type="arabicPeriod"/>
            </a:pPr>
            <a:endParaRPr lang="en-US" dirty="0"/>
          </a:p>
          <a:p>
            <a:pPr marL="228600" indent="-228600">
              <a:buFont typeface="+mj-lt"/>
              <a:buAutoNum type="arabicPeriod"/>
            </a:pPr>
            <a:r>
              <a:rPr lang="en-US" dirty="0"/>
              <a:t>Another benefit is that the better our understanding and communication, the better we can put a plan in place that fit who you are.   The word “fit” gets thrown around a lot.  It starts with not just an understanding your investing goals, but incorporating other concepts into the decision-making process.  Your goals are important, but so are your values, your beliefs, your personality, even your strengths and weaknesses as an investor.  It’s a concept CFCs call the Investor Identity.  Incorporating these factors into the decision-making process allows us to chart and travel the best path to success.</a:t>
            </a:r>
          </a:p>
          <a:p>
            <a:pPr marL="228600" indent="-228600">
              <a:buFont typeface="+mj-lt"/>
              <a:buAutoNum type="arabicPeriod"/>
            </a:pPr>
            <a:endParaRPr lang="en-US" dirty="0"/>
          </a:p>
          <a:p>
            <a:pPr marL="228600" indent="-228600">
              <a:buFont typeface="+mj-lt"/>
              <a:buAutoNum type="arabicPeriod"/>
            </a:pPr>
            <a:endParaRPr lang="en-US" dirty="0"/>
          </a:p>
          <a:p>
            <a:pPr marL="228600" indent="-228600">
              <a:buFont typeface="+mj-lt"/>
              <a:buAutoNum type="arabicPeriod"/>
            </a:pPr>
            <a:r>
              <a:rPr lang="en-US" dirty="0"/>
              <a:t>In the end, it means better service.  And that’s why I took the time to get this certification – to serve you better as a planner and an advisor.    There is balance between what I call eating well and sleeping well.  The eating well part is the performance, the accumulation of wealth.  The sleeping well part is the journey.  Does it feel safe?  Comfortable?  Do you have the peace of mind in the present as you look to the future?  A CFC helps me serve you better on both fronts and provide a better investing experience.</a:t>
            </a:r>
          </a:p>
          <a:p>
            <a:endParaRPr lang="en-US" dirty="0"/>
          </a:p>
        </p:txBody>
      </p:sp>
      <p:sp>
        <p:nvSpPr>
          <p:cNvPr id="4" name="Slide Number Placeholder 3"/>
          <p:cNvSpPr>
            <a:spLocks noGrp="1"/>
          </p:cNvSpPr>
          <p:nvPr>
            <p:ph type="sldNum" sz="quarter" idx="5"/>
          </p:nvPr>
        </p:nvSpPr>
        <p:spPr/>
        <p:txBody>
          <a:bodyPr/>
          <a:lstStyle/>
          <a:p>
            <a:fld id="{CCB57945-C164-4C4A-B723-FFED373DAD5F}" type="slidenum">
              <a:rPr lang="en-US" smtClean="0"/>
              <a:t>4</a:t>
            </a:fld>
            <a:endParaRPr lang="en-US"/>
          </a:p>
        </p:txBody>
      </p:sp>
    </p:spTree>
    <p:extLst>
      <p:ext uri="{BB962C8B-B14F-4D97-AF65-F5344CB8AC3E}">
        <p14:creationId xmlns:p14="http://schemas.microsoft.com/office/powerpoint/2010/main" val="3933410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4413B-6516-412C-8E29-F9E56D6BF7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2810471-EE7F-487C-BFDD-A390DE34F4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6E2C6B-AD8F-42F0-81AD-25C78F479B45}"/>
              </a:ext>
            </a:extLst>
          </p:cNvPr>
          <p:cNvSpPr>
            <a:spLocks noGrp="1"/>
          </p:cNvSpPr>
          <p:nvPr>
            <p:ph type="dt" sz="half" idx="10"/>
          </p:nvPr>
        </p:nvSpPr>
        <p:spPr/>
        <p:txBody>
          <a:bodyPr/>
          <a:lstStyle/>
          <a:p>
            <a:fld id="{2115FE0F-57C8-4FA1-A6A8-0C849E635A29}" type="datetimeFigureOut">
              <a:rPr lang="en-US" smtClean="0"/>
              <a:t>5/6/2022</a:t>
            </a:fld>
            <a:endParaRPr lang="en-US"/>
          </a:p>
        </p:txBody>
      </p:sp>
      <p:sp>
        <p:nvSpPr>
          <p:cNvPr id="5" name="Footer Placeholder 4">
            <a:extLst>
              <a:ext uri="{FF2B5EF4-FFF2-40B4-BE49-F238E27FC236}">
                <a16:creationId xmlns:a16="http://schemas.microsoft.com/office/drawing/2014/main" id="{B7C0139D-A0CF-4698-87D2-E99A1F932D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DC2226-2049-4B00-8100-127DD2BF0D5F}"/>
              </a:ext>
            </a:extLst>
          </p:cNvPr>
          <p:cNvSpPr>
            <a:spLocks noGrp="1"/>
          </p:cNvSpPr>
          <p:nvPr>
            <p:ph type="sldNum" sz="quarter" idx="12"/>
          </p:nvPr>
        </p:nvSpPr>
        <p:spPr/>
        <p:txBody>
          <a:bodyPr/>
          <a:lstStyle/>
          <a:p>
            <a:fld id="{8EA81418-7D25-4933-87D0-6C3642E5C77D}" type="slidenum">
              <a:rPr lang="en-US" smtClean="0"/>
              <a:t>‹#›</a:t>
            </a:fld>
            <a:endParaRPr lang="en-US"/>
          </a:p>
        </p:txBody>
      </p:sp>
    </p:spTree>
    <p:extLst>
      <p:ext uri="{BB962C8B-B14F-4D97-AF65-F5344CB8AC3E}">
        <p14:creationId xmlns:p14="http://schemas.microsoft.com/office/powerpoint/2010/main" val="2038481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EE4B1-6096-4CAC-B14A-A3A803BA6E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EA65EA-70B9-4B9A-95AA-4EF2F0CEC4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B622DB-4466-4DAB-AA40-73F181879FDE}"/>
              </a:ext>
            </a:extLst>
          </p:cNvPr>
          <p:cNvSpPr>
            <a:spLocks noGrp="1"/>
          </p:cNvSpPr>
          <p:nvPr>
            <p:ph type="dt" sz="half" idx="10"/>
          </p:nvPr>
        </p:nvSpPr>
        <p:spPr/>
        <p:txBody>
          <a:bodyPr/>
          <a:lstStyle/>
          <a:p>
            <a:fld id="{2115FE0F-57C8-4FA1-A6A8-0C849E635A29}" type="datetimeFigureOut">
              <a:rPr lang="en-US" smtClean="0"/>
              <a:t>5/6/2022</a:t>
            </a:fld>
            <a:endParaRPr lang="en-US"/>
          </a:p>
        </p:txBody>
      </p:sp>
      <p:sp>
        <p:nvSpPr>
          <p:cNvPr id="5" name="Footer Placeholder 4">
            <a:extLst>
              <a:ext uri="{FF2B5EF4-FFF2-40B4-BE49-F238E27FC236}">
                <a16:creationId xmlns:a16="http://schemas.microsoft.com/office/drawing/2014/main" id="{3A7D5C31-C3EC-4C80-8093-467B345DE9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651EAE-E378-4286-9698-2A5465637586}"/>
              </a:ext>
            </a:extLst>
          </p:cNvPr>
          <p:cNvSpPr>
            <a:spLocks noGrp="1"/>
          </p:cNvSpPr>
          <p:nvPr>
            <p:ph type="sldNum" sz="quarter" idx="12"/>
          </p:nvPr>
        </p:nvSpPr>
        <p:spPr/>
        <p:txBody>
          <a:bodyPr/>
          <a:lstStyle/>
          <a:p>
            <a:fld id="{8EA81418-7D25-4933-87D0-6C3642E5C77D}" type="slidenum">
              <a:rPr lang="en-US" smtClean="0"/>
              <a:t>‹#›</a:t>
            </a:fld>
            <a:endParaRPr lang="en-US"/>
          </a:p>
        </p:txBody>
      </p:sp>
    </p:spTree>
    <p:extLst>
      <p:ext uri="{BB962C8B-B14F-4D97-AF65-F5344CB8AC3E}">
        <p14:creationId xmlns:p14="http://schemas.microsoft.com/office/powerpoint/2010/main" val="2621606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C9AF7F-F69D-47EA-AFD7-F6981E3406F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14CE69D-3C55-4FCE-ADB5-98D1800F4E0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D7534D-6ACA-41A5-B8E4-41C76A49F255}"/>
              </a:ext>
            </a:extLst>
          </p:cNvPr>
          <p:cNvSpPr>
            <a:spLocks noGrp="1"/>
          </p:cNvSpPr>
          <p:nvPr>
            <p:ph type="dt" sz="half" idx="10"/>
          </p:nvPr>
        </p:nvSpPr>
        <p:spPr/>
        <p:txBody>
          <a:bodyPr/>
          <a:lstStyle/>
          <a:p>
            <a:fld id="{2115FE0F-57C8-4FA1-A6A8-0C849E635A29}" type="datetimeFigureOut">
              <a:rPr lang="en-US" smtClean="0"/>
              <a:t>5/6/2022</a:t>
            </a:fld>
            <a:endParaRPr lang="en-US"/>
          </a:p>
        </p:txBody>
      </p:sp>
      <p:sp>
        <p:nvSpPr>
          <p:cNvPr id="5" name="Footer Placeholder 4">
            <a:extLst>
              <a:ext uri="{FF2B5EF4-FFF2-40B4-BE49-F238E27FC236}">
                <a16:creationId xmlns:a16="http://schemas.microsoft.com/office/drawing/2014/main" id="{8A4760BE-5483-4B8C-9B1A-102D0FBD84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2FCEE1-86B4-4CBD-B1A0-C6E568D2A415}"/>
              </a:ext>
            </a:extLst>
          </p:cNvPr>
          <p:cNvSpPr>
            <a:spLocks noGrp="1"/>
          </p:cNvSpPr>
          <p:nvPr>
            <p:ph type="sldNum" sz="quarter" idx="12"/>
          </p:nvPr>
        </p:nvSpPr>
        <p:spPr/>
        <p:txBody>
          <a:bodyPr/>
          <a:lstStyle/>
          <a:p>
            <a:fld id="{8EA81418-7D25-4933-87D0-6C3642E5C77D}" type="slidenum">
              <a:rPr lang="en-US" smtClean="0"/>
              <a:t>‹#›</a:t>
            </a:fld>
            <a:endParaRPr lang="en-US"/>
          </a:p>
        </p:txBody>
      </p:sp>
    </p:spTree>
    <p:extLst>
      <p:ext uri="{BB962C8B-B14F-4D97-AF65-F5344CB8AC3E}">
        <p14:creationId xmlns:p14="http://schemas.microsoft.com/office/powerpoint/2010/main" val="658215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81104-46FE-461D-9DB1-6A118F4508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E924B9-7B14-4849-B688-6777685BF4B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2363AD-F04E-438B-87C9-F18F3A4F9C1C}"/>
              </a:ext>
            </a:extLst>
          </p:cNvPr>
          <p:cNvSpPr>
            <a:spLocks noGrp="1"/>
          </p:cNvSpPr>
          <p:nvPr>
            <p:ph type="dt" sz="half" idx="10"/>
          </p:nvPr>
        </p:nvSpPr>
        <p:spPr/>
        <p:txBody>
          <a:bodyPr/>
          <a:lstStyle/>
          <a:p>
            <a:fld id="{2115FE0F-57C8-4FA1-A6A8-0C849E635A29}" type="datetimeFigureOut">
              <a:rPr lang="en-US" smtClean="0"/>
              <a:t>5/6/2022</a:t>
            </a:fld>
            <a:endParaRPr lang="en-US"/>
          </a:p>
        </p:txBody>
      </p:sp>
      <p:sp>
        <p:nvSpPr>
          <p:cNvPr id="5" name="Footer Placeholder 4">
            <a:extLst>
              <a:ext uri="{FF2B5EF4-FFF2-40B4-BE49-F238E27FC236}">
                <a16:creationId xmlns:a16="http://schemas.microsoft.com/office/drawing/2014/main" id="{2520768C-594F-4B98-AF8C-E0FCDB52D0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3E37AC-7D69-4873-ACBD-4512D8F523E0}"/>
              </a:ext>
            </a:extLst>
          </p:cNvPr>
          <p:cNvSpPr>
            <a:spLocks noGrp="1"/>
          </p:cNvSpPr>
          <p:nvPr>
            <p:ph type="sldNum" sz="quarter" idx="12"/>
          </p:nvPr>
        </p:nvSpPr>
        <p:spPr/>
        <p:txBody>
          <a:bodyPr/>
          <a:lstStyle/>
          <a:p>
            <a:fld id="{8EA81418-7D25-4933-87D0-6C3642E5C77D}" type="slidenum">
              <a:rPr lang="en-US" smtClean="0"/>
              <a:t>‹#›</a:t>
            </a:fld>
            <a:endParaRPr lang="en-US"/>
          </a:p>
        </p:txBody>
      </p:sp>
    </p:spTree>
    <p:extLst>
      <p:ext uri="{BB962C8B-B14F-4D97-AF65-F5344CB8AC3E}">
        <p14:creationId xmlns:p14="http://schemas.microsoft.com/office/powerpoint/2010/main" val="3622160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6642F-E00B-40DC-B9E6-8F26AF74C83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A294E3-9CC2-4A12-9BFF-66463EA1F2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DF5E5F-6802-431E-99A0-59CE3B880718}"/>
              </a:ext>
            </a:extLst>
          </p:cNvPr>
          <p:cNvSpPr>
            <a:spLocks noGrp="1"/>
          </p:cNvSpPr>
          <p:nvPr>
            <p:ph type="dt" sz="half" idx="10"/>
          </p:nvPr>
        </p:nvSpPr>
        <p:spPr/>
        <p:txBody>
          <a:bodyPr/>
          <a:lstStyle/>
          <a:p>
            <a:fld id="{2115FE0F-57C8-4FA1-A6A8-0C849E635A29}" type="datetimeFigureOut">
              <a:rPr lang="en-US" smtClean="0"/>
              <a:t>5/6/2022</a:t>
            </a:fld>
            <a:endParaRPr lang="en-US"/>
          </a:p>
        </p:txBody>
      </p:sp>
      <p:sp>
        <p:nvSpPr>
          <p:cNvPr id="5" name="Footer Placeholder 4">
            <a:extLst>
              <a:ext uri="{FF2B5EF4-FFF2-40B4-BE49-F238E27FC236}">
                <a16:creationId xmlns:a16="http://schemas.microsoft.com/office/drawing/2014/main" id="{62B772D4-3E49-44C9-8A79-C332FA22AD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E6CC30-B2F1-407F-99D5-C986ED7E1448}"/>
              </a:ext>
            </a:extLst>
          </p:cNvPr>
          <p:cNvSpPr>
            <a:spLocks noGrp="1"/>
          </p:cNvSpPr>
          <p:nvPr>
            <p:ph type="sldNum" sz="quarter" idx="12"/>
          </p:nvPr>
        </p:nvSpPr>
        <p:spPr/>
        <p:txBody>
          <a:bodyPr/>
          <a:lstStyle/>
          <a:p>
            <a:fld id="{8EA81418-7D25-4933-87D0-6C3642E5C77D}" type="slidenum">
              <a:rPr lang="en-US" smtClean="0"/>
              <a:t>‹#›</a:t>
            </a:fld>
            <a:endParaRPr lang="en-US"/>
          </a:p>
        </p:txBody>
      </p:sp>
    </p:spTree>
    <p:extLst>
      <p:ext uri="{BB962C8B-B14F-4D97-AF65-F5344CB8AC3E}">
        <p14:creationId xmlns:p14="http://schemas.microsoft.com/office/powerpoint/2010/main" val="2645304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6AE1F-E28F-4CFD-B122-8B21273D33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332B23-708D-4C83-9301-77879D1069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8E0DFD1-6B74-4AE5-ABED-836032794D1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FAA2C03-5580-4D94-BCD2-61D4742C8730}"/>
              </a:ext>
            </a:extLst>
          </p:cNvPr>
          <p:cNvSpPr>
            <a:spLocks noGrp="1"/>
          </p:cNvSpPr>
          <p:nvPr>
            <p:ph type="dt" sz="half" idx="10"/>
          </p:nvPr>
        </p:nvSpPr>
        <p:spPr/>
        <p:txBody>
          <a:bodyPr/>
          <a:lstStyle/>
          <a:p>
            <a:fld id="{2115FE0F-57C8-4FA1-A6A8-0C849E635A29}" type="datetimeFigureOut">
              <a:rPr lang="en-US" smtClean="0"/>
              <a:t>5/6/2022</a:t>
            </a:fld>
            <a:endParaRPr lang="en-US"/>
          </a:p>
        </p:txBody>
      </p:sp>
      <p:sp>
        <p:nvSpPr>
          <p:cNvPr id="6" name="Footer Placeholder 5">
            <a:extLst>
              <a:ext uri="{FF2B5EF4-FFF2-40B4-BE49-F238E27FC236}">
                <a16:creationId xmlns:a16="http://schemas.microsoft.com/office/drawing/2014/main" id="{5B44CD73-49B3-4B4D-9E61-41D41700A0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5BC791-5B8B-40C7-8292-C5E1A72B78F4}"/>
              </a:ext>
            </a:extLst>
          </p:cNvPr>
          <p:cNvSpPr>
            <a:spLocks noGrp="1"/>
          </p:cNvSpPr>
          <p:nvPr>
            <p:ph type="sldNum" sz="quarter" idx="12"/>
          </p:nvPr>
        </p:nvSpPr>
        <p:spPr/>
        <p:txBody>
          <a:bodyPr/>
          <a:lstStyle/>
          <a:p>
            <a:fld id="{8EA81418-7D25-4933-87D0-6C3642E5C77D}" type="slidenum">
              <a:rPr lang="en-US" smtClean="0"/>
              <a:t>‹#›</a:t>
            </a:fld>
            <a:endParaRPr lang="en-US"/>
          </a:p>
        </p:txBody>
      </p:sp>
    </p:spTree>
    <p:extLst>
      <p:ext uri="{BB962C8B-B14F-4D97-AF65-F5344CB8AC3E}">
        <p14:creationId xmlns:p14="http://schemas.microsoft.com/office/powerpoint/2010/main" val="1905462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6FF56-13AB-402E-8CC2-14E9D53E372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16267BA-D098-4509-A1AB-D132CA12A1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E53EE9-78E4-4AD8-94C5-254ED6E316D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D98133E-452C-4E32-BE82-EC89E01C54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6E784A0-0FA8-4EEB-846B-CDE7B27F855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217F675-4EFE-4633-9E9C-34A6F03615A8}"/>
              </a:ext>
            </a:extLst>
          </p:cNvPr>
          <p:cNvSpPr>
            <a:spLocks noGrp="1"/>
          </p:cNvSpPr>
          <p:nvPr>
            <p:ph type="dt" sz="half" idx="10"/>
          </p:nvPr>
        </p:nvSpPr>
        <p:spPr/>
        <p:txBody>
          <a:bodyPr/>
          <a:lstStyle/>
          <a:p>
            <a:fld id="{2115FE0F-57C8-4FA1-A6A8-0C849E635A29}" type="datetimeFigureOut">
              <a:rPr lang="en-US" smtClean="0"/>
              <a:t>5/6/2022</a:t>
            </a:fld>
            <a:endParaRPr lang="en-US"/>
          </a:p>
        </p:txBody>
      </p:sp>
      <p:sp>
        <p:nvSpPr>
          <p:cNvPr id="8" name="Footer Placeholder 7">
            <a:extLst>
              <a:ext uri="{FF2B5EF4-FFF2-40B4-BE49-F238E27FC236}">
                <a16:creationId xmlns:a16="http://schemas.microsoft.com/office/drawing/2014/main" id="{2720AE37-D7DF-4CB8-8AB1-160F015ECE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60BF948-0EF1-47B7-8FC8-2A8F5A1D498C}"/>
              </a:ext>
            </a:extLst>
          </p:cNvPr>
          <p:cNvSpPr>
            <a:spLocks noGrp="1"/>
          </p:cNvSpPr>
          <p:nvPr>
            <p:ph type="sldNum" sz="quarter" idx="12"/>
          </p:nvPr>
        </p:nvSpPr>
        <p:spPr/>
        <p:txBody>
          <a:bodyPr/>
          <a:lstStyle/>
          <a:p>
            <a:fld id="{8EA81418-7D25-4933-87D0-6C3642E5C77D}" type="slidenum">
              <a:rPr lang="en-US" smtClean="0"/>
              <a:t>‹#›</a:t>
            </a:fld>
            <a:endParaRPr lang="en-US"/>
          </a:p>
        </p:txBody>
      </p:sp>
    </p:spTree>
    <p:extLst>
      <p:ext uri="{BB962C8B-B14F-4D97-AF65-F5344CB8AC3E}">
        <p14:creationId xmlns:p14="http://schemas.microsoft.com/office/powerpoint/2010/main" val="1183826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F1996-17CE-40CA-9014-A87B6A3C6EA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A84CFC-CE2E-43AC-99ED-91500CECCA45}"/>
              </a:ext>
            </a:extLst>
          </p:cNvPr>
          <p:cNvSpPr>
            <a:spLocks noGrp="1"/>
          </p:cNvSpPr>
          <p:nvPr>
            <p:ph type="dt" sz="half" idx="10"/>
          </p:nvPr>
        </p:nvSpPr>
        <p:spPr/>
        <p:txBody>
          <a:bodyPr/>
          <a:lstStyle/>
          <a:p>
            <a:fld id="{2115FE0F-57C8-4FA1-A6A8-0C849E635A29}" type="datetimeFigureOut">
              <a:rPr lang="en-US" smtClean="0"/>
              <a:t>5/6/2022</a:t>
            </a:fld>
            <a:endParaRPr lang="en-US"/>
          </a:p>
        </p:txBody>
      </p:sp>
      <p:sp>
        <p:nvSpPr>
          <p:cNvPr id="4" name="Footer Placeholder 3">
            <a:extLst>
              <a:ext uri="{FF2B5EF4-FFF2-40B4-BE49-F238E27FC236}">
                <a16:creationId xmlns:a16="http://schemas.microsoft.com/office/drawing/2014/main" id="{8BF822E5-5071-4E38-8EEB-4F4BC0E417E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9500A7-D6AB-4815-A46A-477B3BA22B54}"/>
              </a:ext>
            </a:extLst>
          </p:cNvPr>
          <p:cNvSpPr>
            <a:spLocks noGrp="1"/>
          </p:cNvSpPr>
          <p:nvPr>
            <p:ph type="sldNum" sz="quarter" idx="12"/>
          </p:nvPr>
        </p:nvSpPr>
        <p:spPr/>
        <p:txBody>
          <a:bodyPr/>
          <a:lstStyle/>
          <a:p>
            <a:fld id="{8EA81418-7D25-4933-87D0-6C3642E5C77D}" type="slidenum">
              <a:rPr lang="en-US" smtClean="0"/>
              <a:t>‹#›</a:t>
            </a:fld>
            <a:endParaRPr lang="en-US"/>
          </a:p>
        </p:txBody>
      </p:sp>
    </p:spTree>
    <p:extLst>
      <p:ext uri="{BB962C8B-B14F-4D97-AF65-F5344CB8AC3E}">
        <p14:creationId xmlns:p14="http://schemas.microsoft.com/office/powerpoint/2010/main" val="177454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B1D00F-04D7-4DE7-B385-8DDB3E95FA1C}"/>
              </a:ext>
            </a:extLst>
          </p:cNvPr>
          <p:cNvSpPr>
            <a:spLocks noGrp="1"/>
          </p:cNvSpPr>
          <p:nvPr>
            <p:ph type="dt" sz="half" idx="10"/>
          </p:nvPr>
        </p:nvSpPr>
        <p:spPr/>
        <p:txBody>
          <a:bodyPr/>
          <a:lstStyle/>
          <a:p>
            <a:fld id="{2115FE0F-57C8-4FA1-A6A8-0C849E635A29}" type="datetimeFigureOut">
              <a:rPr lang="en-US" smtClean="0"/>
              <a:t>5/6/2022</a:t>
            </a:fld>
            <a:endParaRPr lang="en-US"/>
          </a:p>
        </p:txBody>
      </p:sp>
      <p:sp>
        <p:nvSpPr>
          <p:cNvPr id="3" name="Footer Placeholder 2">
            <a:extLst>
              <a:ext uri="{FF2B5EF4-FFF2-40B4-BE49-F238E27FC236}">
                <a16:creationId xmlns:a16="http://schemas.microsoft.com/office/drawing/2014/main" id="{1C46CBAC-37BB-4A7A-9D33-4AF093E8450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814190-EE83-4282-B2B5-6DE83FD47335}"/>
              </a:ext>
            </a:extLst>
          </p:cNvPr>
          <p:cNvSpPr>
            <a:spLocks noGrp="1"/>
          </p:cNvSpPr>
          <p:nvPr>
            <p:ph type="sldNum" sz="quarter" idx="12"/>
          </p:nvPr>
        </p:nvSpPr>
        <p:spPr/>
        <p:txBody>
          <a:bodyPr/>
          <a:lstStyle/>
          <a:p>
            <a:fld id="{8EA81418-7D25-4933-87D0-6C3642E5C77D}" type="slidenum">
              <a:rPr lang="en-US" smtClean="0"/>
              <a:t>‹#›</a:t>
            </a:fld>
            <a:endParaRPr lang="en-US"/>
          </a:p>
        </p:txBody>
      </p:sp>
    </p:spTree>
    <p:extLst>
      <p:ext uri="{BB962C8B-B14F-4D97-AF65-F5344CB8AC3E}">
        <p14:creationId xmlns:p14="http://schemas.microsoft.com/office/powerpoint/2010/main" val="2276823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00D06-1E02-4CDB-8281-1A15D8F421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9878CF8-68ED-4BC5-84F9-406FB91BD8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D7123D6-9E3B-4E2C-B9B9-D3A0BA3FEF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118990-24CD-4F6D-B3C4-30B104F1C9B9}"/>
              </a:ext>
            </a:extLst>
          </p:cNvPr>
          <p:cNvSpPr>
            <a:spLocks noGrp="1"/>
          </p:cNvSpPr>
          <p:nvPr>
            <p:ph type="dt" sz="half" idx="10"/>
          </p:nvPr>
        </p:nvSpPr>
        <p:spPr/>
        <p:txBody>
          <a:bodyPr/>
          <a:lstStyle/>
          <a:p>
            <a:fld id="{2115FE0F-57C8-4FA1-A6A8-0C849E635A29}" type="datetimeFigureOut">
              <a:rPr lang="en-US" smtClean="0"/>
              <a:t>5/6/2022</a:t>
            </a:fld>
            <a:endParaRPr lang="en-US"/>
          </a:p>
        </p:txBody>
      </p:sp>
      <p:sp>
        <p:nvSpPr>
          <p:cNvPr id="6" name="Footer Placeholder 5">
            <a:extLst>
              <a:ext uri="{FF2B5EF4-FFF2-40B4-BE49-F238E27FC236}">
                <a16:creationId xmlns:a16="http://schemas.microsoft.com/office/drawing/2014/main" id="{8A0C74E8-2695-4BBA-AC89-BD3A568E3B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348E2E-59F3-4EB0-B2CD-EB8F3A667104}"/>
              </a:ext>
            </a:extLst>
          </p:cNvPr>
          <p:cNvSpPr>
            <a:spLocks noGrp="1"/>
          </p:cNvSpPr>
          <p:nvPr>
            <p:ph type="sldNum" sz="quarter" idx="12"/>
          </p:nvPr>
        </p:nvSpPr>
        <p:spPr/>
        <p:txBody>
          <a:bodyPr/>
          <a:lstStyle/>
          <a:p>
            <a:fld id="{8EA81418-7D25-4933-87D0-6C3642E5C77D}" type="slidenum">
              <a:rPr lang="en-US" smtClean="0"/>
              <a:t>‹#›</a:t>
            </a:fld>
            <a:endParaRPr lang="en-US"/>
          </a:p>
        </p:txBody>
      </p:sp>
    </p:spTree>
    <p:extLst>
      <p:ext uri="{BB962C8B-B14F-4D97-AF65-F5344CB8AC3E}">
        <p14:creationId xmlns:p14="http://schemas.microsoft.com/office/powerpoint/2010/main" val="608260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A9C30-15D5-471A-845B-78C2659B0F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34B879F-D1E8-497C-99F0-0196A774EA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A982189-FDDA-4A4E-A24F-615E0E1C3D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BD046E-E1FD-4A6B-92C9-D00B5C7FFD23}"/>
              </a:ext>
            </a:extLst>
          </p:cNvPr>
          <p:cNvSpPr>
            <a:spLocks noGrp="1"/>
          </p:cNvSpPr>
          <p:nvPr>
            <p:ph type="dt" sz="half" idx="10"/>
          </p:nvPr>
        </p:nvSpPr>
        <p:spPr/>
        <p:txBody>
          <a:bodyPr/>
          <a:lstStyle/>
          <a:p>
            <a:fld id="{2115FE0F-57C8-4FA1-A6A8-0C849E635A29}" type="datetimeFigureOut">
              <a:rPr lang="en-US" smtClean="0"/>
              <a:t>5/6/2022</a:t>
            </a:fld>
            <a:endParaRPr lang="en-US"/>
          </a:p>
        </p:txBody>
      </p:sp>
      <p:sp>
        <p:nvSpPr>
          <p:cNvPr id="6" name="Footer Placeholder 5">
            <a:extLst>
              <a:ext uri="{FF2B5EF4-FFF2-40B4-BE49-F238E27FC236}">
                <a16:creationId xmlns:a16="http://schemas.microsoft.com/office/drawing/2014/main" id="{9DAAE6B6-449B-4786-B1CA-7C6EB5B4E8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E0390E-E0C8-4D65-94C2-F1532FBE843C}"/>
              </a:ext>
            </a:extLst>
          </p:cNvPr>
          <p:cNvSpPr>
            <a:spLocks noGrp="1"/>
          </p:cNvSpPr>
          <p:nvPr>
            <p:ph type="sldNum" sz="quarter" idx="12"/>
          </p:nvPr>
        </p:nvSpPr>
        <p:spPr/>
        <p:txBody>
          <a:bodyPr/>
          <a:lstStyle/>
          <a:p>
            <a:fld id="{8EA81418-7D25-4933-87D0-6C3642E5C77D}" type="slidenum">
              <a:rPr lang="en-US" smtClean="0"/>
              <a:t>‹#›</a:t>
            </a:fld>
            <a:endParaRPr lang="en-US"/>
          </a:p>
        </p:txBody>
      </p:sp>
    </p:spTree>
    <p:extLst>
      <p:ext uri="{BB962C8B-B14F-4D97-AF65-F5344CB8AC3E}">
        <p14:creationId xmlns:p14="http://schemas.microsoft.com/office/powerpoint/2010/main" val="3666181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93B441-2595-4D27-89C8-03863E6DAD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7132C60-459C-4EDF-955B-63C57DCB2E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DFC23C-E7FE-4464-AA35-D26BAB20EB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15FE0F-57C8-4FA1-A6A8-0C849E635A29}" type="datetimeFigureOut">
              <a:rPr lang="en-US" smtClean="0"/>
              <a:t>5/6/2022</a:t>
            </a:fld>
            <a:endParaRPr lang="en-US"/>
          </a:p>
        </p:txBody>
      </p:sp>
      <p:sp>
        <p:nvSpPr>
          <p:cNvPr id="5" name="Footer Placeholder 4">
            <a:extLst>
              <a:ext uri="{FF2B5EF4-FFF2-40B4-BE49-F238E27FC236}">
                <a16:creationId xmlns:a16="http://schemas.microsoft.com/office/drawing/2014/main" id="{2427B251-9327-438B-91B0-1578D71DB4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136B047-0F95-4C78-8CA5-DD42829ED4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A81418-7D25-4933-87D0-6C3642E5C77D}" type="slidenum">
              <a:rPr lang="en-US" smtClean="0"/>
              <a:t>‹#›</a:t>
            </a:fld>
            <a:endParaRPr lang="en-US"/>
          </a:p>
        </p:txBody>
      </p:sp>
    </p:spTree>
    <p:extLst>
      <p:ext uri="{BB962C8B-B14F-4D97-AF65-F5344CB8AC3E}">
        <p14:creationId xmlns:p14="http://schemas.microsoft.com/office/powerpoint/2010/main" val="853796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CA49D57-01E2-419A-B6FA-A35D17915D85}"/>
              </a:ext>
            </a:extLst>
          </p:cNvPr>
          <p:cNvSpPr>
            <a:spLocks noGrp="1"/>
          </p:cNvSpPr>
          <p:nvPr>
            <p:ph type="title"/>
          </p:nvPr>
        </p:nvSpPr>
        <p:spPr/>
        <p:txBody>
          <a:bodyPr/>
          <a:lstStyle/>
          <a:p>
            <a:pPr algn="ctr"/>
            <a:r>
              <a:rPr lang="en-US" dirty="0"/>
              <a:t>Certified Financial Counselor</a:t>
            </a:r>
            <a:r>
              <a:rPr lang="en-US" dirty="0">
                <a:latin typeface="Calibri" panose="020F0502020204030204" pitchFamily="34" charset="0"/>
                <a:cs typeface="Calibri" panose="020F0502020204030204" pitchFamily="34" charset="0"/>
              </a:rPr>
              <a:t>™</a:t>
            </a:r>
            <a:endParaRPr lang="en-US" dirty="0"/>
          </a:p>
        </p:txBody>
      </p:sp>
      <p:pic>
        <p:nvPicPr>
          <p:cNvPr id="6" name="Content Placeholder 5" descr="Icon&#10;&#10;Description automatically generated">
            <a:extLst>
              <a:ext uri="{FF2B5EF4-FFF2-40B4-BE49-F238E27FC236}">
                <a16:creationId xmlns:a16="http://schemas.microsoft.com/office/drawing/2014/main" id="{8DDCC595-76B6-4677-84EB-9E8B5014E7C1}"/>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920331" y="1690688"/>
            <a:ext cx="4351338" cy="4351338"/>
          </a:xfrm>
          <a:prstGeom prst="rect">
            <a:avLst/>
          </a:prstGeom>
        </p:spPr>
      </p:pic>
      <p:sp>
        <p:nvSpPr>
          <p:cNvPr id="5" name="TextBox 4">
            <a:extLst>
              <a:ext uri="{FF2B5EF4-FFF2-40B4-BE49-F238E27FC236}">
                <a16:creationId xmlns:a16="http://schemas.microsoft.com/office/drawing/2014/main" id="{30E89F6D-3602-4A58-A456-695A3CB83D83}"/>
              </a:ext>
            </a:extLst>
          </p:cNvPr>
          <p:cNvSpPr txBox="1"/>
          <p:nvPr/>
        </p:nvSpPr>
        <p:spPr>
          <a:xfrm>
            <a:off x="6283779" y="5101998"/>
            <a:ext cx="1075644" cy="523220"/>
          </a:xfrm>
          <a:prstGeom prst="rect">
            <a:avLst/>
          </a:prstGeom>
          <a:noFill/>
        </p:spPr>
        <p:txBody>
          <a:bodyPr wrap="square">
            <a:spAutoFit/>
          </a:bodyPr>
          <a:lstStyle/>
          <a:p>
            <a:pPr algn="ctr"/>
            <a:r>
              <a:rPr lang="en-US" sz="2800" dirty="0">
                <a:solidFill>
                  <a:schemeClr val="bg1"/>
                </a:solidFill>
                <a:latin typeface="Calibri" panose="020F0502020204030204" pitchFamily="34" charset="0"/>
                <a:cs typeface="Calibri" panose="020F0502020204030204" pitchFamily="34" charset="0"/>
              </a:rPr>
              <a:t>™</a:t>
            </a:r>
            <a:endParaRPr lang="en-US" sz="2800" dirty="0">
              <a:solidFill>
                <a:schemeClr val="bg1"/>
              </a:solidFill>
            </a:endParaRPr>
          </a:p>
        </p:txBody>
      </p:sp>
    </p:spTree>
    <p:extLst>
      <p:ext uri="{BB962C8B-B14F-4D97-AF65-F5344CB8AC3E}">
        <p14:creationId xmlns:p14="http://schemas.microsoft.com/office/powerpoint/2010/main" val="319690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9011" name="Rectangle 3"/>
          <p:cNvSpPr>
            <a:spLocks noGrp="1" noChangeArrowheads="1"/>
          </p:cNvSpPr>
          <p:nvPr>
            <p:ph idx="1"/>
          </p:nvPr>
        </p:nvSpPr>
        <p:spPr>
          <a:xfrm>
            <a:off x="2019298" y="1401417"/>
            <a:ext cx="7924801" cy="4495800"/>
          </a:xfrm>
        </p:spPr>
        <p:txBody>
          <a:bodyPr/>
          <a:lstStyle/>
          <a:p>
            <a:pPr algn="ctr">
              <a:buFont typeface="Wingdings" pitchFamily="2" charset="2"/>
              <a:buNone/>
            </a:pPr>
            <a:endParaRPr lang="en-US" sz="2800" dirty="0"/>
          </a:p>
          <a:p>
            <a:pPr>
              <a:buFont typeface="Wingdings" pitchFamily="2" charset="2"/>
              <a:buNone/>
            </a:pPr>
            <a:endParaRPr lang="en-US" sz="2800" dirty="0"/>
          </a:p>
          <a:p>
            <a:pPr marL="0" indent="0">
              <a:buNone/>
            </a:pPr>
            <a:r>
              <a:rPr lang="en-US" sz="3200" dirty="0"/>
              <a:t>              </a:t>
            </a:r>
          </a:p>
          <a:p>
            <a:pPr>
              <a:buFont typeface="Wingdings" pitchFamily="2" charset="2"/>
              <a:buNone/>
            </a:pPr>
            <a:r>
              <a:rPr lang="en-US" sz="2800" dirty="0"/>
              <a:t>		</a:t>
            </a:r>
            <a:endParaRPr lang="en-US" sz="9600" dirty="0"/>
          </a:p>
        </p:txBody>
      </p:sp>
      <p:sp>
        <p:nvSpPr>
          <p:cNvPr id="9218" name="Rectangle 2"/>
          <p:cNvSpPr>
            <a:spLocks noGrp="1" noChangeArrowheads="1"/>
          </p:cNvSpPr>
          <p:nvPr>
            <p:ph type="title"/>
          </p:nvPr>
        </p:nvSpPr>
        <p:spPr>
          <a:xfrm>
            <a:off x="2239735" y="698845"/>
            <a:ext cx="7924800" cy="523875"/>
          </a:xfrm>
        </p:spPr>
        <p:txBody>
          <a:bodyPr>
            <a:noAutofit/>
          </a:bodyPr>
          <a:lstStyle/>
          <a:p>
            <a:pPr algn="ctr"/>
            <a:r>
              <a:rPr lang="en-US" dirty="0"/>
              <a:t>Investing with Most Advisors</a:t>
            </a:r>
            <a:endParaRPr lang="en-US" b="0" dirty="0"/>
          </a:p>
        </p:txBody>
      </p:sp>
      <p:grpSp>
        <p:nvGrpSpPr>
          <p:cNvPr id="2" name="Group 1">
            <a:extLst>
              <a:ext uri="{FF2B5EF4-FFF2-40B4-BE49-F238E27FC236}">
                <a16:creationId xmlns:a16="http://schemas.microsoft.com/office/drawing/2014/main" id="{7133A85B-E65B-4BF1-9808-AF5FADB163FF}"/>
              </a:ext>
            </a:extLst>
          </p:cNvPr>
          <p:cNvGrpSpPr/>
          <p:nvPr/>
        </p:nvGrpSpPr>
        <p:grpSpPr>
          <a:xfrm>
            <a:off x="4329488" y="3132483"/>
            <a:ext cx="3669925" cy="2734917"/>
            <a:chOff x="4329488" y="3132483"/>
            <a:chExt cx="3669925" cy="2734917"/>
          </a:xfrm>
        </p:grpSpPr>
        <p:sp>
          <p:nvSpPr>
            <p:cNvPr id="9220" name="AutoShape 4"/>
            <p:cNvSpPr>
              <a:spLocks noChangeArrowheads="1"/>
            </p:cNvSpPr>
            <p:nvPr/>
          </p:nvSpPr>
          <p:spPr bwMode="auto">
            <a:xfrm rot="-1305872">
              <a:off x="4343400" y="4572000"/>
              <a:ext cx="914400" cy="9144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9221" name="Oval 5"/>
            <p:cNvSpPr>
              <a:spLocks noChangeArrowheads="1"/>
            </p:cNvSpPr>
            <p:nvPr/>
          </p:nvSpPr>
          <p:spPr bwMode="auto">
            <a:xfrm>
              <a:off x="5791200" y="4953000"/>
              <a:ext cx="914400" cy="914400"/>
            </a:xfrm>
            <a:prstGeom prst="ellipse">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sz="4000">
                <a:solidFill>
                  <a:srgbClr val="000000"/>
                </a:solidFill>
                <a:latin typeface="Arial Rounded MT Bold"/>
              </a:endParaRPr>
            </a:p>
          </p:txBody>
        </p:sp>
        <p:sp>
          <p:nvSpPr>
            <p:cNvPr id="9222" name="Oval 8"/>
            <p:cNvSpPr>
              <a:spLocks noChangeArrowheads="1"/>
            </p:cNvSpPr>
            <p:nvPr/>
          </p:nvSpPr>
          <p:spPr bwMode="auto">
            <a:xfrm>
              <a:off x="4329488" y="3132483"/>
              <a:ext cx="2057400" cy="2057400"/>
            </a:xfrm>
            <a:prstGeom prst="ellipse">
              <a:avLst/>
            </a:prstGeom>
            <a:solidFill>
              <a:schemeClr val="accent1">
                <a:alpha val="7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4000">
                <a:solidFill>
                  <a:srgbClr val="000000"/>
                </a:solidFill>
                <a:latin typeface="Arial Rounded MT Bold"/>
              </a:endParaRPr>
            </a:p>
          </p:txBody>
        </p:sp>
        <p:sp>
          <p:nvSpPr>
            <p:cNvPr id="9223" name="Oval 9"/>
            <p:cNvSpPr>
              <a:spLocks noChangeArrowheads="1"/>
            </p:cNvSpPr>
            <p:nvPr/>
          </p:nvSpPr>
          <p:spPr bwMode="auto">
            <a:xfrm>
              <a:off x="5942013" y="3149876"/>
              <a:ext cx="2057400" cy="2057400"/>
            </a:xfrm>
            <a:prstGeom prst="ellipse">
              <a:avLst/>
            </a:prstGeom>
            <a:solidFill>
              <a:schemeClr val="tx2">
                <a:alpha val="7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4000">
                <a:solidFill>
                  <a:srgbClr val="000000"/>
                </a:solidFill>
                <a:latin typeface="Arial Rounded MT Bold"/>
              </a:endParaRPr>
            </a:p>
          </p:txBody>
        </p:sp>
      </p:grpSp>
      <p:sp>
        <p:nvSpPr>
          <p:cNvPr id="10" name="TextBox 9">
            <a:extLst>
              <a:ext uri="{FF2B5EF4-FFF2-40B4-BE49-F238E27FC236}">
                <a16:creationId xmlns:a16="http://schemas.microsoft.com/office/drawing/2014/main" id="{1A642423-F063-4A02-8C18-FB84D8776CA9}"/>
              </a:ext>
            </a:extLst>
          </p:cNvPr>
          <p:cNvSpPr txBox="1"/>
          <p:nvPr/>
        </p:nvSpPr>
        <p:spPr>
          <a:xfrm>
            <a:off x="3154816" y="2232913"/>
            <a:ext cx="6094638" cy="584775"/>
          </a:xfrm>
          <a:prstGeom prst="rect">
            <a:avLst/>
          </a:prstGeom>
          <a:noFill/>
        </p:spPr>
        <p:txBody>
          <a:bodyPr wrap="square">
            <a:spAutoFit/>
          </a:bodyPr>
          <a:lstStyle/>
          <a:p>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Emotional Needs     Financial Needs</a:t>
            </a:r>
            <a:endParaRPr lang="en-US" dirty="0"/>
          </a:p>
        </p:txBody>
      </p:sp>
    </p:spTree>
    <p:extLst>
      <p:ext uri="{BB962C8B-B14F-4D97-AF65-F5344CB8AC3E}">
        <p14:creationId xmlns:p14="http://schemas.microsoft.com/office/powerpoint/2010/main" val="3351319"/>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9011">
                                            <p:txEl>
                                              <p:pRg st="2" end="2"/>
                                            </p:txEl>
                                          </p:spTgt>
                                        </p:tgtEl>
                                        <p:attrNameLst>
                                          <p:attrName>style.visibility</p:attrName>
                                        </p:attrNameLst>
                                      </p:cBhvr>
                                      <p:to>
                                        <p:strVal val="visible"/>
                                      </p:to>
                                    </p:set>
                                    <p:animEffect transition="in" filter="wipe(left)">
                                      <p:cBhvr>
                                        <p:cTn id="7" dur="500"/>
                                        <p:tgtEl>
                                          <p:spTgt spid="29901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9011">
                                            <p:txEl>
                                              <p:pRg st="3" end="3"/>
                                            </p:txEl>
                                          </p:spTgt>
                                        </p:tgtEl>
                                        <p:attrNameLst>
                                          <p:attrName>style.visibility</p:attrName>
                                        </p:attrNameLst>
                                      </p:cBhvr>
                                      <p:to>
                                        <p:strVal val="visible"/>
                                      </p:to>
                                    </p:set>
                                    <p:animEffect transition="in" filter="wipe(left)">
                                      <p:cBhvr>
                                        <p:cTn id="12" dur="500"/>
                                        <p:tgtEl>
                                          <p:spTgt spid="2990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011" grpId="0" build="p" bldLvl="2"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24591" y="813145"/>
            <a:ext cx="11013624" cy="523875"/>
          </a:xfrm>
        </p:spPr>
        <p:txBody>
          <a:bodyPr>
            <a:noAutofit/>
          </a:bodyPr>
          <a:lstStyle/>
          <a:p>
            <a:r>
              <a:rPr lang="en-US" dirty="0"/>
              <a:t>Investing With A Certified Financial Counselor</a:t>
            </a:r>
            <a:r>
              <a:rPr lang="en-US" dirty="0">
                <a:latin typeface="Calibri" panose="020F0502020204030204" pitchFamily="34" charset="0"/>
                <a:cs typeface="Calibri" panose="020F0502020204030204" pitchFamily="34" charset="0"/>
              </a:rPr>
              <a:t>™</a:t>
            </a:r>
            <a:endParaRPr lang="en-US" b="0" dirty="0"/>
          </a:p>
        </p:txBody>
      </p:sp>
      <p:grpSp>
        <p:nvGrpSpPr>
          <p:cNvPr id="5" name="Group 4">
            <a:extLst>
              <a:ext uri="{FF2B5EF4-FFF2-40B4-BE49-F238E27FC236}">
                <a16:creationId xmlns:a16="http://schemas.microsoft.com/office/drawing/2014/main" id="{73B9A312-12FF-46F3-831C-63E74425ED9B}"/>
              </a:ext>
            </a:extLst>
          </p:cNvPr>
          <p:cNvGrpSpPr/>
          <p:nvPr/>
        </p:nvGrpSpPr>
        <p:grpSpPr>
          <a:xfrm>
            <a:off x="4343400" y="3126651"/>
            <a:ext cx="3108736" cy="2740749"/>
            <a:chOff x="4343400" y="3126651"/>
            <a:chExt cx="3108736" cy="2740749"/>
          </a:xfrm>
        </p:grpSpPr>
        <p:sp>
          <p:nvSpPr>
            <p:cNvPr id="9220" name="AutoShape 4"/>
            <p:cNvSpPr>
              <a:spLocks noChangeArrowheads="1"/>
            </p:cNvSpPr>
            <p:nvPr/>
          </p:nvSpPr>
          <p:spPr bwMode="auto">
            <a:xfrm rot="-1305872">
              <a:off x="4343400" y="4572000"/>
              <a:ext cx="914400" cy="9144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9221" name="Oval 5"/>
            <p:cNvSpPr>
              <a:spLocks noChangeArrowheads="1"/>
            </p:cNvSpPr>
            <p:nvPr/>
          </p:nvSpPr>
          <p:spPr bwMode="auto">
            <a:xfrm>
              <a:off x="5791200" y="4953000"/>
              <a:ext cx="914400" cy="914400"/>
            </a:xfrm>
            <a:prstGeom prst="ellipse">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sz="4000">
                <a:solidFill>
                  <a:srgbClr val="000000"/>
                </a:solidFill>
                <a:latin typeface="Arial Rounded MT Bold"/>
              </a:endParaRPr>
            </a:p>
          </p:txBody>
        </p:sp>
        <p:sp>
          <p:nvSpPr>
            <p:cNvPr id="9222" name="Oval 8"/>
            <p:cNvSpPr>
              <a:spLocks noChangeArrowheads="1"/>
            </p:cNvSpPr>
            <p:nvPr/>
          </p:nvSpPr>
          <p:spPr bwMode="auto">
            <a:xfrm>
              <a:off x="5219700" y="3126651"/>
              <a:ext cx="2057400" cy="2057400"/>
            </a:xfrm>
            <a:prstGeom prst="ellipse">
              <a:avLst/>
            </a:prstGeom>
            <a:solidFill>
              <a:schemeClr val="accent1">
                <a:alpha val="7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4000">
                <a:solidFill>
                  <a:srgbClr val="000000"/>
                </a:solidFill>
                <a:latin typeface="Arial Rounded MT Bold"/>
              </a:endParaRPr>
            </a:p>
          </p:txBody>
        </p:sp>
        <p:sp>
          <p:nvSpPr>
            <p:cNvPr id="9223" name="Oval 9"/>
            <p:cNvSpPr>
              <a:spLocks noChangeArrowheads="1"/>
            </p:cNvSpPr>
            <p:nvPr/>
          </p:nvSpPr>
          <p:spPr bwMode="auto">
            <a:xfrm>
              <a:off x="5394736" y="3126651"/>
              <a:ext cx="2057400" cy="2057400"/>
            </a:xfrm>
            <a:prstGeom prst="ellipse">
              <a:avLst/>
            </a:prstGeom>
            <a:solidFill>
              <a:schemeClr val="tx2">
                <a:alpha val="7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4000">
                <a:solidFill>
                  <a:srgbClr val="000000"/>
                </a:solidFill>
                <a:latin typeface="Arial Rounded MT Bold"/>
              </a:endParaRPr>
            </a:p>
          </p:txBody>
        </p:sp>
      </p:grpSp>
      <p:sp>
        <p:nvSpPr>
          <p:cNvPr id="9" name="TextBox 8">
            <a:extLst>
              <a:ext uri="{FF2B5EF4-FFF2-40B4-BE49-F238E27FC236}">
                <a16:creationId xmlns:a16="http://schemas.microsoft.com/office/drawing/2014/main" id="{9F0B4A7F-A14E-4FFA-BCB7-CD6263D2BFA9}"/>
              </a:ext>
            </a:extLst>
          </p:cNvPr>
          <p:cNvSpPr txBox="1"/>
          <p:nvPr/>
        </p:nvSpPr>
        <p:spPr>
          <a:xfrm>
            <a:off x="3284084" y="2102591"/>
            <a:ext cx="6094638" cy="584775"/>
          </a:xfrm>
          <a:prstGeom prst="rect">
            <a:avLst/>
          </a:prstGeom>
          <a:noFill/>
        </p:spPr>
        <p:txBody>
          <a:bodyPr wrap="square">
            <a:spAutoFit/>
          </a:bodyPr>
          <a:lstStyle/>
          <a:p>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Emotional Needs     Financial Needs</a:t>
            </a:r>
            <a:endParaRPr lang="en-US" dirty="0"/>
          </a:p>
        </p:txBody>
      </p:sp>
    </p:spTree>
    <p:extLst>
      <p:ext uri="{BB962C8B-B14F-4D97-AF65-F5344CB8AC3E}">
        <p14:creationId xmlns:p14="http://schemas.microsoft.com/office/powerpoint/2010/main" val="738155262"/>
      </p:ext>
    </p:extLst>
  </p:cSld>
  <p:clrMapOvr>
    <a:masterClrMapping/>
  </p:clrMapOvr>
  <p:transition>
    <p:strips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CA49D57-01E2-419A-B6FA-A35D17915D85}"/>
              </a:ext>
            </a:extLst>
          </p:cNvPr>
          <p:cNvSpPr>
            <a:spLocks noGrp="1"/>
          </p:cNvSpPr>
          <p:nvPr>
            <p:ph type="title"/>
          </p:nvPr>
        </p:nvSpPr>
        <p:spPr/>
        <p:txBody>
          <a:bodyPr/>
          <a:lstStyle/>
          <a:p>
            <a:pPr algn="ctr"/>
            <a:r>
              <a:rPr lang="en-US" dirty="0"/>
              <a:t>Client Benefits</a:t>
            </a:r>
          </a:p>
        </p:txBody>
      </p:sp>
      <p:graphicFrame>
        <p:nvGraphicFramePr>
          <p:cNvPr id="10" name="Content Placeholder 4">
            <a:extLst>
              <a:ext uri="{FF2B5EF4-FFF2-40B4-BE49-F238E27FC236}">
                <a16:creationId xmlns:a16="http://schemas.microsoft.com/office/drawing/2014/main" id="{A026CE44-309C-499B-A9D3-CD2E910A7776}"/>
              </a:ext>
            </a:extLst>
          </p:cNvPr>
          <p:cNvGraphicFramePr>
            <a:graphicFrameLocks noGrp="1"/>
          </p:cNvGraphicFramePr>
          <p:nvPr>
            <p:ph idx="1"/>
          </p:nvPr>
        </p:nvGraphicFramePr>
        <p:xfrm>
          <a:off x="838200" y="1825625"/>
          <a:ext cx="52578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descr="Icon&#10;&#10;Description automatically generated">
            <a:extLst>
              <a:ext uri="{FF2B5EF4-FFF2-40B4-BE49-F238E27FC236}">
                <a16:creationId xmlns:a16="http://schemas.microsoft.com/office/drawing/2014/main" id="{2DADA1AA-66B8-44B0-A655-2C14139A072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11280" y="1729153"/>
            <a:ext cx="4119929" cy="4119929"/>
          </a:xfrm>
          <a:prstGeom prst="rect">
            <a:avLst/>
          </a:prstGeom>
        </p:spPr>
      </p:pic>
    </p:spTree>
    <p:extLst>
      <p:ext uri="{BB962C8B-B14F-4D97-AF65-F5344CB8AC3E}">
        <p14:creationId xmlns:p14="http://schemas.microsoft.com/office/powerpoint/2010/main" val="40347272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43c68c87-2025-48d9-be01-fcb8911d1ae9">
      <UserInfo>
        <DisplayName>Frank And Andy Members</DisplayName>
        <AccountId>27</AccountId>
        <AccountType/>
      </UserInfo>
      <UserInfo>
        <DisplayName>Jason Gucciardo</DisplayName>
        <AccountId>17</AccountId>
        <AccountType/>
      </UserInfo>
      <UserInfo>
        <DisplayName>Bill Eneix</DisplayName>
        <AccountId>12</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125990B959EA14EB445FB65477F6804" ma:contentTypeVersion="10" ma:contentTypeDescription="Create a new document." ma:contentTypeScope="" ma:versionID="4fc2076ecbb6199118b6d8e9d2d2565e">
  <xsd:schema xmlns:xsd="http://www.w3.org/2001/XMLSchema" xmlns:xs="http://www.w3.org/2001/XMLSchema" xmlns:p="http://schemas.microsoft.com/office/2006/metadata/properties" xmlns:ns2="74f1f873-bd8c-4383-98a9-e86c88b69acf" xmlns:ns3="43c68c87-2025-48d9-be01-fcb8911d1ae9" targetNamespace="http://schemas.microsoft.com/office/2006/metadata/properties" ma:root="true" ma:fieldsID="a3d5f2d0a178dae4fe370bec8aebc2d4" ns2:_="" ns3:_="">
    <xsd:import namespace="74f1f873-bd8c-4383-98a9-e86c88b69acf"/>
    <xsd:import namespace="43c68c87-2025-48d9-be01-fcb8911d1ae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f1f873-bd8c-4383-98a9-e86c88b69a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3c68c87-2025-48d9-be01-fcb8911d1ae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9745080-6D84-41E0-AA80-B64BF10D3AAA}">
  <ds:schemaRefs>
    <ds:schemaRef ds:uri="http://schemas.microsoft.com/office/infopath/2007/PartnerControls"/>
    <ds:schemaRef ds:uri="http://purl.org/dc/elements/1.1/"/>
    <ds:schemaRef ds:uri="http://www.w3.org/XML/1998/namespace"/>
    <ds:schemaRef ds:uri="74f1f873-bd8c-4383-98a9-e86c88b69acf"/>
    <ds:schemaRef ds:uri="http://purl.org/dc/terms/"/>
    <ds:schemaRef ds:uri="43c68c87-2025-48d9-be01-fcb8911d1ae9"/>
    <ds:schemaRef ds:uri="http://schemas.openxmlformats.org/package/2006/metadata/core-properties"/>
    <ds:schemaRef ds:uri="http://schemas.microsoft.com/office/2006/documentManagement/type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EDD44B40-F18F-4C68-8D01-2052C5F522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4f1f873-bd8c-4383-98a9-e86c88b69acf"/>
    <ds:schemaRef ds:uri="43c68c87-2025-48d9-be01-fcb8911d1a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23E4B21-0355-43CD-B9BE-E8CE35E9A97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TotalTime>
  <Words>823</Words>
  <Application>Microsoft Office PowerPoint</Application>
  <PresentationFormat>Widescreen</PresentationFormat>
  <Paragraphs>85</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Rounded MT Bold</vt:lpstr>
      <vt:lpstr>Calibri</vt:lpstr>
      <vt:lpstr>Calibri Light</vt:lpstr>
      <vt:lpstr>Wingdings</vt:lpstr>
      <vt:lpstr>Office Theme</vt:lpstr>
      <vt:lpstr>Certified Financial Counselor™</vt:lpstr>
      <vt:lpstr>Investing with Most Advisors</vt:lpstr>
      <vt:lpstr>Investing With A Certified Financial Counselor™</vt:lpstr>
      <vt:lpstr>Client Benefits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 Murtha</dc:creator>
  <cp:lastModifiedBy>Jason Gucciardo</cp:lastModifiedBy>
  <cp:revision>2</cp:revision>
  <dcterms:created xsi:type="dcterms:W3CDTF">2022-01-27T19:00:54Z</dcterms:created>
  <dcterms:modified xsi:type="dcterms:W3CDTF">2022-05-07T00:31:18Z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0x0101001125990B959EA14EB445FB65477F6804</vt:lpwstr>
  </property>
</Properties>
</file>